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3" r:id="rId3"/>
    <p:sldId id="257" r:id="rId4"/>
    <p:sldId id="290" r:id="rId5"/>
    <p:sldId id="258" r:id="rId6"/>
    <p:sldId id="263" r:id="rId7"/>
    <p:sldId id="282" r:id="rId8"/>
    <p:sldId id="286" r:id="rId9"/>
    <p:sldId id="284" r:id="rId10"/>
    <p:sldId id="283" r:id="rId11"/>
    <p:sldId id="28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C4066B-EF79-74FD-48A8-6404E0C2A7E8}" name="Michael Davis" initials="MD" userId="S::Michael.Davis@rve.com::3f147d3c-89d8-4390-bc1f-9ad0547fad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748F1-A8F3-4D03-80A6-8A9B02099D8D}" v="28" dt="2022-10-18T22:21:27.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19" autoAdjust="0"/>
  </p:normalViewPr>
  <p:slideViewPr>
    <p:cSldViewPr snapToGrid="0">
      <p:cViewPr varScale="1">
        <p:scale>
          <a:sx n="102" d="100"/>
          <a:sy n="102" d="100"/>
        </p:scale>
        <p:origin x="8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Davis" userId="3f147d3c-89d8-4390-bc1f-9ad0547fad9d" providerId="ADAL" clId="{496748F1-A8F3-4D03-80A6-8A9B02099D8D}"/>
    <pc:docChg chg="undo custSel addSld delSld modSld sldOrd">
      <pc:chgData name="Michael Davis" userId="3f147d3c-89d8-4390-bc1f-9ad0547fad9d" providerId="ADAL" clId="{496748F1-A8F3-4D03-80A6-8A9B02099D8D}" dt="2022-10-18T22:29:33.884" v="4461" actId="20577"/>
      <pc:docMkLst>
        <pc:docMk/>
      </pc:docMkLst>
      <pc:sldChg chg="modSp mod">
        <pc:chgData name="Michael Davis" userId="3f147d3c-89d8-4390-bc1f-9ad0547fad9d" providerId="ADAL" clId="{496748F1-A8F3-4D03-80A6-8A9B02099D8D}" dt="2022-10-18T20:20:33.846" v="2844" actId="20577"/>
        <pc:sldMkLst>
          <pc:docMk/>
          <pc:sldMk cId="2506999898" sldId="256"/>
        </pc:sldMkLst>
        <pc:spChg chg="mod">
          <ac:chgData name="Michael Davis" userId="3f147d3c-89d8-4390-bc1f-9ad0547fad9d" providerId="ADAL" clId="{496748F1-A8F3-4D03-80A6-8A9B02099D8D}" dt="2022-10-18T20:20:33.846" v="2844" actId="20577"/>
          <ac:spMkLst>
            <pc:docMk/>
            <pc:sldMk cId="2506999898" sldId="256"/>
            <ac:spMk id="2" creationId="{68B5277D-CD35-4F87-C3C7-1104C89A16DA}"/>
          </ac:spMkLst>
        </pc:spChg>
      </pc:sldChg>
      <pc:sldChg chg="modSp add mod">
        <pc:chgData name="Michael Davis" userId="3f147d3c-89d8-4390-bc1f-9ad0547fad9d" providerId="ADAL" clId="{496748F1-A8F3-4D03-80A6-8A9B02099D8D}" dt="2022-10-18T21:47:37.816" v="3974" actId="20577"/>
        <pc:sldMkLst>
          <pc:docMk/>
          <pc:sldMk cId="3589087045" sldId="257"/>
        </pc:sldMkLst>
        <pc:spChg chg="mod">
          <ac:chgData name="Michael Davis" userId="3f147d3c-89d8-4390-bc1f-9ad0547fad9d" providerId="ADAL" clId="{496748F1-A8F3-4D03-80A6-8A9B02099D8D}" dt="2022-10-18T21:47:37.816" v="3974" actId="20577"/>
          <ac:spMkLst>
            <pc:docMk/>
            <pc:sldMk cId="3589087045" sldId="257"/>
            <ac:spMk id="2" creationId="{0654517C-3BB7-2B6B-BDC9-0BAEED9F4109}"/>
          </ac:spMkLst>
        </pc:spChg>
      </pc:sldChg>
      <pc:sldChg chg="modSp add del mod ord modNotesTx">
        <pc:chgData name="Michael Davis" userId="3f147d3c-89d8-4390-bc1f-9ad0547fad9d" providerId="ADAL" clId="{496748F1-A8F3-4D03-80A6-8A9B02099D8D}" dt="2022-10-18T22:29:33.884" v="4461" actId="20577"/>
        <pc:sldMkLst>
          <pc:docMk/>
          <pc:sldMk cId="2530988440" sldId="258"/>
        </pc:sldMkLst>
        <pc:spChg chg="mod">
          <ac:chgData name="Michael Davis" userId="3f147d3c-89d8-4390-bc1f-9ad0547fad9d" providerId="ADAL" clId="{496748F1-A8F3-4D03-80A6-8A9B02099D8D}" dt="2022-10-18T22:29:33.884" v="4461" actId="20577"/>
          <ac:spMkLst>
            <pc:docMk/>
            <pc:sldMk cId="2530988440" sldId="258"/>
            <ac:spMk id="3" creationId="{DBE28534-AB00-C99A-B0CC-8244EC88FF6F}"/>
          </ac:spMkLst>
        </pc:spChg>
      </pc:sldChg>
      <pc:sldChg chg="ord">
        <pc:chgData name="Michael Davis" userId="3f147d3c-89d8-4390-bc1f-9ad0547fad9d" providerId="ADAL" clId="{496748F1-A8F3-4D03-80A6-8A9B02099D8D}" dt="2022-10-18T12:31:03.865" v="215"/>
        <pc:sldMkLst>
          <pc:docMk/>
          <pc:sldMk cId="0" sldId="263"/>
        </pc:sldMkLst>
      </pc:sldChg>
      <pc:sldChg chg="modSp mod ord">
        <pc:chgData name="Michael Davis" userId="3f147d3c-89d8-4390-bc1f-9ad0547fad9d" providerId="ADAL" clId="{496748F1-A8F3-4D03-80A6-8A9B02099D8D}" dt="2022-10-18T20:23:08.385" v="2914" actId="20577"/>
        <pc:sldMkLst>
          <pc:docMk/>
          <pc:sldMk cId="0" sldId="282"/>
        </pc:sldMkLst>
        <pc:spChg chg="mod">
          <ac:chgData name="Michael Davis" userId="3f147d3c-89d8-4390-bc1f-9ad0547fad9d" providerId="ADAL" clId="{496748F1-A8F3-4D03-80A6-8A9B02099D8D}" dt="2022-10-18T18:47:30.988" v="2721" actId="255"/>
          <ac:spMkLst>
            <pc:docMk/>
            <pc:sldMk cId="0" sldId="282"/>
            <ac:spMk id="2" creationId="{00000000-0000-0000-0000-000000000000}"/>
          </ac:spMkLst>
        </pc:spChg>
        <pc:spChg chg="mod">
          <ac:chgData name="Michael Davis" userId="3f147d3c-89d8-4390-bc1f-9ad0547fad9d" providerId="ADAL" clId="{496748F1-A8F3-4D03-80A6-8A9B02099D8D}" dt="2022-10-18T20:23:08.385" v="2914" actId="20577"/>
          <ac:spMkLst>
            <pc:docMk/>
            <pc:sldMk cId="0" sldId="282"/>
            <ac:spMk id="3" creationId="{00000000-0000-0000-0000-000000000000}"/>
          </ac:spMkLst>
        </pc:spChg>
      </pc:sldChg>
      <pc:sldChg chg="addSp delSp modSp mod ord modNotesTx">
        <pc:chgData name="Michael Davis" userId="3f147d3c-89d8-4390-bc1f-9ad0547fad9d" providerId="ADAL" clId="{496748F1-A8F3-4D03-80A6-8A9B02099D8D}" dt="2022-10-18T22:24:24.080" v="4337" actId="20577"/>
        <pc:sldMkLst>
          <pc:docMk/>
          <pc:sldMk cId="2038729308" sldId="283"/>
        </pc:sldMkLst>
        <pc:spChg chg="mod">
          <ac:chgData name="Michael Davis" userId="3f147d3c-89d8-4390-bc1f-9ad0547fad9d" providerId="ADAL" clId="{496748F1-A8F3-4D03-80A6-8A9B02099D8D}" dt="2022-10-18T20:16:17.867" v="2843" actId="1076"/>
          <ac:spMkLst>
            <pc:docMk/>
            <pc:sldMk cId="2038729308" sldId="283"/>
            <ac:spMk id="2" creationId="{17DB07F5-CF8D-AD4A-5816-8B949288D3FB}"/>
          </ac:spMkLst>
        </pc:spChg>
        <pc:spChg chg="add del mod">
          <ac:chgData name="Michael Davis" userId="3f147d3c-89d8-4390-bc1f-9ad0547fad9d" providerId="ADAL" clId="{496748F1-A8F3-4D03-80A6-8A9B02099D8D}" dt="2022-10-18T13:55:08.580" v="265" actId="931"/>
          <ac:spMkLst>
            <pc:docMk/>
            <pc:sldMk cId="2038729308" sldId="283"/>
            <ac:spMk id="7" creationId="{AA528B17-E08C-E7DF-0B1D-C7AF216AD2F4}"/>
          </ac:spMkLst>
        </pc:spChg>
        <pc:spChg chg="add mod">
          <ac:chgData name="Michael Davis" userId="3f147d3c-89d8-4390-bc1f-9ad0547fad9d" providerId="ADAL" clId="{496748F1-A8F3-4D03-80A6-8A9B02099D8D}" dt="2022-10-18T22:22:52.856" v="4318" actId="123"/>
          <ac:spMkLst>
            <pc:docMk/>
            <pc:sldMk cId="2038729308" sldId="283"/>
            <ac:spMk id="10" creationId="{33AB0E9F-1046-2E27-876B-E139C1A02514}"/>
          </ac:spMkLst>
        </pc:spChg>
        <pc:picChg chg="del">
          <ac:chgData name="Michael Davis" userId="3f147d3c-89d8-4390-bc1f-9ad0547fad9d" providerId="ADAL" clId="{496748F1-A8F3-4D03-80A6-8A9B02099D8D}" dt="2022-10-18T13:54:42.361" v="264" actId="478"/>
          <ac:picMkLst>
            <pc:docMk/>
            <pc:sldMk cId="2038729308" sldId="283"/>
            <ac:picMk id="5" creationId="{7BF33012-37FD-729C-9F22-45F7E275373F}"/>
          </ac:picMkLst>
        </pc:picChg>
        <pc:picChg chg="add mod">
          <ac:chgData name="Michael Davis" userId="3f147d3c-89d8-4390-bc1f-9ad0547fad9d" providerId="ADAL" clId="{496748F1-A8F3-4D03-80A6-8A9B02099D8D}" dt="2022-10-18T14:52:31.878" v="307" actId="14100"/>
          <ac:picMkLst>
            <pc:docMk/>
            <pc:sldMk cId="2038729308" sldId="283"/>
            <ac:picMk id="9" creationId="{5CC54AA3-9BF4-6120-80BD-742ED4B2343A}"/>
          </ac:picMkLst>
        </pc:picChg>
      </pc:sldChg>
      <pc:sldChg chg="addSp delSp modSp mod modNotesTx">
        <pc:chgData name="Michael Davis" userId="3f147d3c-89d8-4390-bc1f-9ad0547fad9d" providerId="ADAL" clId="{496748F1-A8F3-4D03-80A6-8A9B02099D8D}" dt="2022-10-18T20:38:34.508" v="3120" actId="478"/>
        <pc:sldMkLst>
          <pc:docMk/>
          <pc:sldMk cId="2818599702" sldId="284"/>
        </pc:sldMkLst>
        <pc:spChg chg="mod">
          <ac:chgData name="Michael Davis" userId="3f147d3c-89d8-4390-bc1f-9ad0547fad9d" providerId="ADAL" clId="{496748F1-A8F3-4D03-80A6-8A9B02099D8D}" dt="2022-10-18T20:38:24.932" v="3117" actId="20577"/>
          <ac:spMkLst>
            <pc:docMk/>
            <pc:sldMk cId="2818599702" sldId="284"/>
            <ac:spMk id="2" creationId="{A4847C7F-28DA-453C-87B0-0B782B350F79}"/>
          </ac:spMkLst>
        </pc:spChg>
        <pc:spChg chg="mod">
          <ac:chgData name="Michael Davis" userId="3f147d3c-89d8-4390-bc1f-9ad0547fad9d" providerId="ADAL" clId="{496748F1-A8F3-4D03-80A6-8A9B02099D8D}" dt="2022-10-18T20:38:28.405" v="3119" actId="27636"/>
          <ac:spMkLst>
            <pc:docMk/>
            <pc:sldMk cId="2818599702" sldId="284"/>
            <ac:spMk id="3" creationId="{21E009AB-3D3F-93BA-A164-5EE211FCABEA}"/>
          </ac:spMkLst>
        </pc:spChg>
        <pc:spChg chg="add del mod">
          <ac:chgData name="Michael Davis" userId="3f147d3c-89d8-4390-bc1f-9ad0547fad9d" providerId="ADAL" clId="{496748F1-A8F3-4D03-80A6-8A9B02099D8D}" dt="2022-10-18T20:38:34.508" v="3120" actId="478"/>
          <ac:spMkLst>
            <pc:docMk/>
            <pc:sldMk cId="2818599702" sldId="284"/>
            <ac:spMk id="7" creationId="{27DCF121-D81A-3AB4-C578-714DA28B96F0}"/>
          </ac:spMkLst>
        </pc:spChg>
        <pc:graphicFrameChg chg="add mod modGraphic">
          <ac:chgData name="Michael Davis" userId="3f147d3c-89d8-4390-bc1f-9ad0547fad9d" providerId="ADAL" clId="{496748F1-A8F3-4D03-80A6-8A9B02099D8D}" dt="2022-10-18T20:36:50.733" v="3079" actId="20577"/>
          <ac:graphicFrameMkLst>
            <pc:docMk/>
            <pc:sldMk cId="2818599702" sldId="284"/>
            <ac:graphicFrameMk id="5" creationId="{B782DC06-F98F-CE67-837A-08AEF0E7FE96}"/>
          </ac:graphicFrameMkLst>
        </pc:graphicFrameChg>
      </pc:sldChg>
      <pc:sldChg chg="del">
        <pc:chgData name="Michael Davis" userId="3f147d3c-89d8-4390-bc1f-9ad0547fad9d" providerId="ADAL" clId="{496748F1-A8F3-4D03-80A6-8A9B02099D8D}" dt="2022-10-18T12:56:32.384" v="257" actId="2696"/>
        <pc:sldMkLst>
          <pc:docMk/>
          <pc:sldMk cId="3786730003" sldId="285"/>
        </pc:sldMkLst>
      </pc:sldChg>
      <pc:sldChg chg="addSp modSp mod ord addCm delCm modNotesTx">
        <pc:chgData name="Michael Davis" userId="3f147d3c-89d8-4390-bc1f-9ad0547fad9d" providerId="ADAL" clId="{496748F1-A8F3-4D03-80A6-8A9B02099D8D}" dt="2022-10-18T21:49:26.035" v="3982" actId="122"/>
        <pc:sldMkLst>
          <pc:docMk/>
          <pc:sldMk cId="3683846451" sldId="286"/>
        </pc:sldMkLst>
        <pc:spChg chg="mod">
          <ac:chgData name="Michael Davis" userId="3f147d3c-89d8-4390-bc1f-9ad0547fad9d" providerId="ADAL" clId="{496748F1-A8F3-4D03-80A6-8A9B02099D8D}" dt="2022-10-18T12:27:11.573" v="80" actId="20577"/>
          <ac:spMkLst>
            <pc:docMk/>
            <pc:sldMk cId="3683846451" sldId="286"/>
            <ac:spMk id="2" creationId="{BF92FB64-A111-2823-C7DD-8A7842129595}"/>
          </ac:spMkLst>
        </pc:spChg>
        <pc:spChg chg="add mod">
          <ac:chgData name="Michael Davis" userId="3f147d3c-89d8-4390-bc1f-9ad0547fad9d" providerId="ADAL" clId="{496748F1-A8F3-4D03-80A6-8A9B02099D8D}" dt="2022-10-18T21:48:06.435" v="3975" actId="20577"/>
          <ac:spMkLst>
            <pc:docMk/>
            <pc:sldMk cId="3683846451" sldId="286"/>
            <ac:spMk id="6" creationId="{07FD9393-4F4F-A6E9-FFA3-7AC9B96C8CD2}"/>
          </ac:spMkLst>
        </pc:spChg>
        <pc:graphicFrameChg chg="mod modGraphic">
          <ac:chgData name="Michael Davis" userId="3f147d3c-89d8-4390-bc1f-9ad0547fad9d" providerId="ADAL" clId="{496748F1-A8F3-4D03-80A6-8A9B02099D8D}" dt="2022-10-18T21:49:24.022" v="3981" actId="122"/>
          <ac:graphicFrameMkLst>
            <pc:docMk/>
            <pc:sldMk cId="3683846451" sldId="286"/>
            <ac:graphicFrameMk id="4" creationId="{AC56557F-7EE4-5FCC-75BD-D14424011F76}"/>
          </ac:graphicFrameMkLst>
        </pc:graphicFrameChg>
        <pc:graphicFrameChg chg="mod modGraphic">
          <ac:chgData name="Michael Davis" userId="3f147d3c-89d8-4390-bc1f-9ad0547fad9d" providerId="ADAL" clId="{496748F1-A8F3-4D03-80A6-8A9B02099D8D}" dt="2022-10-18T21:49:26.035" v="3982" actId="122"/>
          <ac:graphicFrameMkLst>
            <pc:docMk/>
            <pc:sldMk cId="3683846451" sldId="286"/>
            <ac:graphicFrameMk id="5" creationId="{3130A776-A365-D97C-EDE1-6353A1CA6E70}"/>
          </ac:graphicFrameMkLst>
        </pc:graphicFrameChg>
      </pc:sldChg>
      <pc:sldChg chg="addSp delSp modSp add mod addCm delCm">
        <pc:chgData name="Michael Davis" userId="3f147d3c-89d8-4390-bc1f-9ad0547fad9d" providerId="ADAL" clId="{496748F1-A8F3-4D03-80A6-8A9B02099D8D}" dt="2022-10-18T22:25:06.860" v="4338"/>
        <pc:sldMkLst>
          <pc:docMk/>
          <pc:sldMk cId="3247133004" sldId="287"/>
        </pc:sldMkLst>
        <pc:spChg chg="mod ord">
          <ac:chgData name="Michael Davis" userId="3f147d3c-89d8-4390-bc1f-9ad0547fad9d" providerId="ADAL" clId="{496748F1-A8F3-4D03-80A6-8A9B02099D8D}" dt="2022-10-18T22:23:35.324" v="4322" actId="1076"/>
          <ac:spMkLst>
            <pc:docMk/>
            <pc:sldMk cId="3247133004" sldId="287"/>
            <ac:spMk id="2" creationId="{17DB07F5-CF8D-AD4A-5816-8B949288D3FB}"/>
          </ac:spMkLst>
        </pc:spChg>
        <pc:spChg chg="add del mod">
          <ac:chgData name="Michael Davis" userId="3f147d3c-89d8-4390-bc1f-9ad0547fad9d" providerId="ADAL" clId="{496748F1-A8F3-4D03-80A6-8A9B02099D8D}" dt="2022-10-18T14:45:42.175" v="288" actId="931"/>
          <ac:spMkLst>
            <pc:docMk/>
            <pc:sldMk cId="3247133004" sldId="287"/>
            <ac:spMk id="4" creationId="{E3654784-4236-06AD-E86E-8C32969C5307}"/>
          </ac:spMkLst>
        </pc:spChg>
        <pc:spChg chg="add del mod">
          <ac:chgData name="Michael Davis" userId="3f147d3c-89d8-4390-bc1f-9ad0547fad9d" providerId="ADAL" clId="{496748F1-A8F3-4D03-80A6-8A9B02099D8D}" dt="2022-10-18T14:46:17.587" v="292" actId="931"/>
          <ac:spMkLst>
            <pc:docMk/>
            <pc:sldMk cId="3247133004" sldId="287"/>
            <ac:spMk id="9" creationId="{51846EFC-6B0F-B663-25AF-2AB3D272F113}"/>
          </ac:spMkLst>
        </pc:spChg>
        <pc:spChg chg="add del mod">
          <ac:chgData name="Michael Davis" userId="3f147d3c-89d8-4390-bc1f-9ad0547fad9d" providerId="ADAL" clId="{496748F1-A8F3-4D03-80A6-8A9B02099D8D}" dt="2022-10-18T14:52:04.374" v="299" actId="931"/>
          <ac:spMkLst>
            <pc:docMk/>
            <pc:sldMk cId="3247133004" sldId="287"/>
            <ac:spMk id="13" creationId="{72460621-7E4C-746D-9AFD-7AC67EF67715}"/>
          </ac:spMkLst>
        </pc:spChg>
        <pc:spChg chg="add del mod">
          <ac:chgData name="Michael Davis" userId="3f147d3c-89d8-4390-bc1f-9ad0547fad9d" providerId="ADAL" clId="{496748F1-A8F3-4D03-80A6-8A9B02099D8D}" dt="2022-10-18T17:21:10.676" v="2206" actId="478"/>
          <ac:spMkLst>
            <pc:docMk/>
            <pc:sldMk cId="3247133004" sldId="287"/>
            <ac:spMk id="19" creationId="{3D9DD9E2-08A2-1A43-B5E7-BD944B69E22B}"/>
          </ac:spMkLst>
        </pc:spChg>
        <pc:picChg chg="del">
          <ac:chgData name="Michael Davis" userId="3f147d3c-89d8-4390-bc1f-9ad0547fad9d" providerId="ADAL" clId="{496748F1-A8F3-4D03-80A6-8A9B02099D8D}" dt="2022-10-18T14:45:00.654" v="287" actId="478"/>
          <ac:picMkLst>
            <pc:docMk/>
            <pc:sldMk cId="3247133004" sldId="287"/>
            <ac:picMk id="5" creationId="{7BF33012-37FD-729C-9F22-45F7E275373F}"/>
          </ac:picMkLst>
        </pc:picChg>
        <pc:picChg chg="add del mod">
          <ac:chgData name="Michael Davis" userId="3f147d3c-89d8-4390-bc1f-9ad0547fad9d" providerId="ADAL" clId="{496748F1-A8F3-4D03-80A6-8A9B02099D8D}" dt="2022-10-18T14:46:10.673" v="291" actId="478"/>
          <ac:picMkLst>
            <pc:docMk/>
            <pc:sldMk cId="3247133004" sldId="287"/>
            <ac:picMk id="7" creationId="{735C6D77-2C8E-A7E7-F3D3-6C95E4B4C6D3}"/>
          </ac:picMkLst>
        </pc:picChg>
        <pc:picChg chg="add del mod">
          <ac:chgData name="Michael Davis" userId="3f147d3c-89d8-4390-bc1f-9ad0547fad9d" providerId="ADAL" clId="{496748F1-A8F3-4D03-80A6-8A9B02099D8D}" dt="2022-10-18T14:51:54.980" v="298" actId="478"/>
          <ac:picMkLst>
            <pc:docMk/>
            <pc:sldMk cId="3247133004" sldId="287"/>
            <ac:picMk id="11" creationId="{FDFCFA03-9836-0A1F-8B31-752457D0C515}"/>
          </ac:picMkLst>
        </pc:picChg>
        <pc:picChg chg="add del mod">
          <ac:chgData name="Michael Davis" userId="3f147d3c-89d8-4390-bc1f-9ad0547fad9d" providerId="ADAL" clId="{496748F1-A8F3-4D03-80A6-8A9B02099D8D}" dt="2022-10-18T17:21:08.957" v="2205" actId="478"/>
          <ac:picMkLst>
            <pc:docMk/>
            <pc:sldMk cId="3247133004" sldId="287"/>
            <ac:picMk id="15" creationId="{16C6CE9A-2619-4CB4-BE4C-633BE352FC87}"/>
          </ac:picMkLst>
        </pc:picChg>
        <pc:picChg chg="add mod">
          <ac:chgData name="Michael Davis" userId="3f147d3c-89d8-4390-bc1f-9ad0547fad9d" providerId="ADAL" clId="{496748F1-A8F3-4D03-80A6-8A9B02099D8D}" dt="2022-10-18T22:23:29.472" v="4321" actId="1076"/>
          <ac:picMkLst>
            <pc:docMk/>
            <pc:sldMk cId="3247133004" sldId="287"/>
            <ac:picMk id="17" creationId="{1D12AC67-0197-C09B-22C5-3CF98D3205C6}"/>
          </ac:picMkLst>
        </pc:picChg>
        <pc:picChg chg="add del mod ord">
          <ac:chgData name="Michael Davis" userId="3f147d3c-89d8-4390-bc1f-9ad0547fad9d" providerId="ADAL" clId="{496748F1-A8F3-4D03-80A6-8A9B02099D8D}" dt="2022-10-18T22:15:48.149" v="3986" actId="478"/>
          <ac:picMkLst>
            <pc:docMk/>
            <pc:sldMk cId="3247133004" sldId="287"/>
            <ac:picMk id="21" creationId="{AC220E42-A72D-545C-B5E4-359A266A4AD5}"/>
          </ac:picMkLst>
        </pc:picChg>
        <pc:picChg chg="add mod ord">
          <ac:chgData name="Michael Davis" userId="3f147d3c-89d8-4390-bc1f-9ad0547fad9d" providerId="ADAL" clId="{496748F1-A8F3-4D03-80A6-8A9B02099D8D}" dt="2022-10-18T22:23:19.111" v="4319" actId="167"/>
          <ac:picMkLst>
            <pc:docMk/>
            <pc:sldMk cId="3247133004" sldId="287"/>
            <ac:picMk id="23" creationId="{83AF0A97-A642-FF86-6B68-8590EC4DCECC}"/>
          </ac:picMkLst>
        </pc:picChg>
      </pc:sldChg>
      <pc:sldChg chg="modSp new del mod">
        <pc:chgData name="Michael Davis" userId="3f147d3c-89d8-4390-bc1f-9ad0547fad9d" providerId="ADAL" clId="{496748F1-A8F3-4D03-80A6-8A9B02099D8D}" dt="2022-10-18T14:55:55.562" v="326" actId="47"/>
        <pc:sldMkLst>
          <pc:docMk/>
          <pc:sldMk cId="4110327072" sldId="288"/>
        </pc:sldMkLst>
        <pc:spChg chg="mod">
          <ac:chgData name="Michael Davis" userId="3f147d3c-89d8-4390-bc1f-9ad0547fad9d" providerId="ADAL" clId="{496748F1-A8F3-4D03-80A6-8A9B02099D8D}" dt="2022-10-18T12:56:35.741" v="261" actId="20577"/>
          <ac:spMkLst>
            <pc:docMk/>
            <pc:sldMk cId="4110327072" sldId="288"/>
            <ac:spMk id="2" creationId="{E0416A22-C6EB-4DE1-748D-395BA9CEF339}"/>
          </ac:spMkLst>
        </pc:spChg>
      </pc:sldChg>
      <pc:sldChg chg="modSp new del mod">
        <pc:chgData name="Michael Davis" userId="3f147d3c-89d8-4390-bc1f-9ad0547fad9d" providerId="ADAL" clId="{496748F1-A8F3-4D03-80A6-8A9B02099D8D}" dt="2022-10-18T14:55:56.422" v="327" actId="47"/>
        <pc:sldMkLst>
          <pc:docMk/>
          <pc:sldMk cId="2354156823" sldId="289"/>
        </pc:sldMkLst>
        <pc:spChg chg="mod">
          <ac:chgData name="Michael Davis" userId="3f147d3c-89d8-4390-bc1f-9ad0547fad9d" providerId="ADAL" clId="{496748F1-A8F3-4D03-80A6-8A9B02099D8D}" dt="2022-10-18T12:56:37.092" v="263" actId="20577"/>
          <ac:spMkLst>
            <pc:docMk/>
            <pc:sldMk cId="2354156823" sldId="289"/>
            <ac:spMk id="2" creationId="{88385771-855B-C4B6-3F30-AFC261AC4A8C}"/>
          </ac:spMkLst>
        </pc:spChg>
      </pc:sldChg>
      <pc:sldChg chg="modSp add mod">
        <pc:chgData name="Michael Davis" userId="3f147d3c-89d8-4390-bc1f-9ad0547fad9d" providerId="ADAL" clId="{496748F1-A8F3-4D03-80A6-8A9B02099D8D}" dt="2022-10-18T21:47:25.940" v="3968" actId="14100"/>
        <pc:sldMkLst>
          <pc:docMk/>
          <pc:sldMk cId="2732456873" sldId="290"/>
        </pc:sldMkLst>
        <pc:spChg chg="mod">
          <ac:chgData name="Michael Davis" userId="3f147d3c-89d8-4390-bc1f-9ad0547fad9d" providerId="ADAL" clId="{496748F1-A8F3-4D03-80A6-8A9B02099D8D}" dt="2022-10-18T21:47:25.940" v="3968" actId="14100"/>
          <ac:spMkLst>
            <pc:docMk/>
            <pc:sldMk cId="2732456873" sldId="290"/>
            <ac:spMk id="2" creationId="{184EA68E-D315-9FA4-9020-4B3C6CF875B8}"/>
          </ac:spMkLst>
        </pc:spChg>
        <pc:spChg chg="mod">
          <ac:chgData name="Michael Davis" userId="3f147d3c-89d8-4390-bc1f-9ad0547fad9d" providerId="ADAL" clId="{496748F1-A8F3-4D03-80A6-8A9B02099D8D}" dt="2022-10-18T20:21:53.066" v="2863" actId="20577"/>
          <ac:spMkLst>
            <pc:docMk/>
            <pc:sldMk cId="2732456873" sldId="290"/>
            <ac:spMk id="3" creationId="{BDBDF574-9927-CF11-ADE2-4875779B4380}"/>
          </ac:spMkLst>
        </pc:spChg>
      </pc:sldChg>
      <pc:sldChg chg="addSp delSp modSp new del mod modNotesTx">
        <pc:chgData name="Michael Davis" userId="3f147d3c-89d8-4390-bc1f-9ad0547fad9d" providerId="ADAL" clId="{496748F1-A8F3-4D03-80A6-8A9B02099D8D}" dt="2022-10-18T20:45:38.499" v="3198" actId="2696"/>
        <pc:sldMkLst>
          <pc:docMk/>
          <pc:sldMk cId="3552706770" sldId="291"/>
        </pc:sldMkLst>
        <pc:spChg chg="mod">
          <ac:chgData name="Michael Davis" userId="3f147d3c-89d8-4390-bc1f-9ad0547fad9d" providerId="ADAL" clId="{496748F1-A8F3-4D03-80A6-8A9B02099D8D}" dt="2022-10-18T18:38:16.271" v="2694" actId="1076"/>
          <ac:spMkLst>
            <pc:docMk/>
            <pc:sldMk cId="3552706770" sldId="291"/>
            <ac:spMk id="2" creationId="{7C18B4EE-2C6D-38B4-B0A0-7053FA8F0011}"/>
          </ac:spMkLst>
        </pc:spChg>
        <pc:spChg chg="del">
          <ac:chgData name="Michael Davis" userId="3f147d3c-89d8-4390-bc1f-9ad0547fad9d" providerId="ADAL" clId="{496748F1-A8F3-4D03-80A6-8A9B02099D8D}" dt="2022-10-18T15:40:19.366" v="785" actId="931"/>
          <ac:spMkLst>
            <pc:docMk/>
            <pc:sldMk cId="3552706770" sldId="291"/>
            <ac:spMk id="3" creationId="{5C59BCBA-BF05-81CE-72AE-59A7F2DD5F38}"/>
          </ac:spMkLst>
        </pc:spChg>
        <pc:spChg chg="add del mod">
          <ac:chgData name="Michael Davis" userId="3f147d3c-89d8-4390-bc1f-9ad0547fad9d" providerId="ADAL" clId="{496748F1-A8F3-4D03-80A6-8A9B02099D8D}" dt="2022-10-18T16:50:17.234" v="895" actId="478"/>
          <ac:spMkLst>
            <pc:docMk/>
            <pc:sldMk cId="3552706770" sldId="291"/>
            <ac:spMk id="6" creationId="{BA587A01-153B-A6B8-F539-307F05FBC31A}"/>
          </ac:spMkLst>
        </pc:spChg>
        <pc:spChg chg="add mod">
          <ac:chgData name="Michael Davis" userId="3f147d3c-89d8-4390-bc1f-9ad0547fad9d" providerId="ADAL" clId="{496748F1-A8F3-4D03-80A6-8A9B02099D8D}" dt="2022-10-18T20:45:34.028" v="3197" actId="1076"/>
          <ac:spMkLst>
            <pc:docMk/>
            <pc:sldMk cId="3552706770" sldId="291"/>
            <ac:spMk id="8" creationId="{BD82F8DB-3D21-F1BB-59B5-F8C19D3924F7}"/>
          </ac:spMkLst>
        </pc:spChg>
        <pc:picChg chg="add del mod">
          <ac:chgData name="Michael Davis" userId="3f147d3c-89d8-4390-bc1f-9ad0547fad9d" providerId="ADAL" clId="{496748F1-A8F3-4D03-80A6-8A9B02099D8D}" dt="2022-10-18T20:45:29.100" v="3196" actId="478"/>
          <ac:picMkLst>
            <pc:docMk/>
            <pc:sldMk cId="3552706770" sldId="291"/>
            <ac:picMk id="5" creationId="{FF81DCCE-51F7-6088-AA11-8228CAB42D91}"/>
          </ac:picMkLst>
        </pc:picChg>
      </pc:sldChg>
      <pc:sldChg chg="addSp modSp del mod">
        <pc:chgData name="Michael Davis" userId="3f147d3c-89d8-4390-bc1f-9ad0547fad9d" providerId="ADAL" clId="{496748F1-A8F3-4D03-80A6-8A9B02099D8D}" dt="2022-10-18T20:46:59.496" v="3392" actId="2696"/>
        <pc:sldMkLst>
          <pc:docMk/>
          <pc:sldMk cId="326199231" sldId="292"/>
        </pc:sldMkLst>
        <pc:spChg chg="add mod">
          <ac:chgData name="Michael Davis" userId="3f147d3c-89d8-4390-bc1f-9ad0547fad9d" providerId="ADAL" clId="{496748F1-A8F3-4D03-80A6-8A9B02099D8D}" dt="2022-10-18T18:37:32.958" v="2684" actId="1076"/>
          <ac:spMkLst>
            <pc:docMk/>
            <pc:sldMk cId="326199231" sldId="292"/>
            <ac:spMk id="3" creationId="{3DD35EF1-A90C-F170-1F5B-73364669058F}"/>
          </ac:spMkLst>
        </pc:spChg>
        <pc:spChg chg="add mod">
          <ac:chgData name="Michael Davis" userId="3f147d3c-89d8-4390-bc1f-9ad0547fad9d" providerId="ADAL" clId="{496748F1-A8F3-4D03-80A6-8A9B02099D8D}" dt="2022-10-18T18:37:21.311" v="2681" actId="14100"/>
          <ac:spMkLst>
            <pc:docMk/>
            <pc:sldMk cId="326199231" sldId="292"/>
            <ac:spMk id="4" creationId="{65DED675-92F8-98C5-1448-9D27BEACFF70}"/>
          </ac:spMkLst>
        </pc:spChg>
        <pc:spChg chg="add mod">
          <ac:chgData name="Michael Davis" userId="3f147d3c-89d8-4390-bc1f-9ad0547fad9d" providerId="ADAL" clId="{496748F1-A8F3-4D03-80A6-8A9B02099D8D}" dt="2022-10-18T18:37:28.728" v="2683" actId="1076"/>
          <ac:spMkLst>
            <pc:docMk/>
            <pc:sldMk cId="326199231" sldId="292"/>
            <ac:spMk id="5" creationId="{8472C2FA-A3C5-BEB4-417A-1CD7DCBE20AF}"/>
          </ac:spMkLst>
        </pc:spChg>
        <pc:picChg chg="mod">
          <ac:chgData name="Michael Davis" userId="3f147d3c-89d8-4390-bc1f-9ad0547fad9d" providerId="ADAL" clId="{496748F1-A8F3-4D03-80A6-8A9B02099D8D}" dt="2022-10-18T17:24:12.610" v="2226" actId="1037"/>
          <ac:picMkLst>
            <pc:docMk/>
            <pc:sldMk cId="326199231" sldId="292"/>
            <ac:picMk id="17" creationId="{1D12AC67-0197-C09B-22C5-3CF98D3205C6}"/>
          </ac:picMkLst>
        </pc:picChg>
        <pc:picChg chg="mod">
          <ac:chgData name="Michael Davis" userId="3f147d3c-89d8-4390-bc1f-9ad0547fad9d" providerId="ADAL" clId="{496748F1-A8F3-4D03-80A6-8A9B02099D8D}" dt="2022-10-18T18:37:24.186" v="2682" actId="1076"/>
          <ac:picMkLst>
            <pc:docMk/>
            <pc:sldMk cId="326199231" sldId="292"/>
            <ac:picMk id="21" creationId="{AC220E42-A72D-545C-B5E4-359A266A4AD5}"/>
          </ac:picMkLst>
        </pc:picChg>
      </pc:sldChg>
      <pc:sldChg chg="modSp del mod">
        <pc:chgData name="Michael Davis" userId="3f147d3c-89d8-4390-bc1f-9ad0547fad9d" providerId="ADAL" clId="{496748F1-A8F3-4D03-80A6-8A9B02099D8D}" dt="2022-10-18T17:21:05.034" v="2204" actId="2696"/>
        <pc:sldMkLst>
          <pc:docMk/>
          <pc:sldMk cId="3873718401" sldId="292"/>
        </pc:sldMkLst>
        <pc:picChg chg="mod">
          <ac:chgData name="Michael Davis" userId="3f147d3c-89d8-4390-bc1f-9ad0547fad9d" providerId="ADAL" clId="{496748F1-A8F3-4D03-80A6-8A9B02099D8D}" dt="2022-10-18T17:14:36.286" v="2203" actId="1076"/>
          <ac:picMkLst>
            <pc:docMk/>
            <pc:sldMk cId="3873718401" sldId="292"/>
            <ac:picMk id="15" creationId="{16C6CE9A-2619-4CB4-BE4C-633BE352FC87}"/>
          </ac:picMkLst>
        </pc:picChg>
      </pc:sldChg>
      <pc:sldChg chg="addSp modSp new mod">
        <pc:chgData name="Michael Davis" userId="3f147d3c-89d8-4390-bc1f-9ad0547fad9d" providerId="ADAL" clId="{496748F1-A8F3-4D03-80A6-8A9B02099D8D}" dt="2022-10-18T22:28:48.841" v="4364" actId="20577"/>
        <pc:sldMkLst>
          <pc:docMk/>
          <pc:sldMk cId="2325901122" sldId="293"/>
        </pc:sldMkLst>
        <pc:spChg chg="mod">
          <ac:chgData name="Michael Davis" userId="3f147d3c-89d8-4390-bc1f-9ad0547fad9d" providerId="ADAL" clId="{496748F1-A8F3-4D03-80A6-8A9B02099D8D}" dt="2022-10-18T20:33:02.927" v="3006" actId="20577"/>
          <ac:spMkLst>
            <pc:docMk/>
            <pc:sldMk cId="2325901122" sldId="293"/>
            <ac:spMk id="2" creationId="{55FF2DE5-978A-7EB1-45F5-BE0144D064BF}"/>
          </ac:spMkLst>
        </pc:spChg>
        <pc:spChg chg="mod">
          <ac:chgData name="Michael Davis" userId="3f147d3c-89d8-4390-bc1f-9ad0547fad9d" providerId="ADAL" clId="{496748F1-A8F3-4D03-80A6-8A9B02099D8D}" dt="2022-10-18T22:28:13.196" v="4339" actId="20577"/>
          <ac:spMkLst>
            <pc:docMk/>
            <pc:sldMk cId="2325901122" sldId="293"/>
            <ac:spMk id="3" creationId="{6F8B7FEF-72D9-7740-ED6A-C2E5872CD92F}"/>
          </ac:spMkLst>
        </pc:spChg>
        <pc:spChg chg="add mod">
          <ac:chgData name="Michael Davis" userId="3f147d3c-89d8-4390-bc1f-9ad0547fad9d" providerId="ADAL" clId="{496748F1-A8F3-4D03-80A6-8A9B02099D8D}" dt="2022-10-18T22:28:48.841" v="4364" actId="20577"/>
          <ac:spMkLst>
            <pc:docMk/>
            <pc:sldMk cId="2325901122" sldId="293"/>
            <ac:spMk id="5" creationId="{C1C47CF4-5029-91C1-34DF-C3AA95C7101E}"/>
          </ac:spMkLst>
        </pc:spChg>
      </pc:sldChg>
      <pc:sldChg chg="add del">
        <pc:chgData name="Michael Davis" userId="3f147d3c-89d8-4390-bc1f-9ad0547fad9d" providerId="ADAL" clId="{496748F1-A8F3-4D03-80A6-8A9B02099D8D}" dt="2022-10-18T17:39:48.911" v="2332" actId="2696"/>
        <pc:sldMkLst>
          <pc:docMk/>
          <pc:sldMk cId="382622752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80C02-FFA3-4E55-9F32-5E1B5A4DEB21}"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493BC-5609-4075-92CF-D9691F7AD522}" type="slidenum">
              <a:rPr lang="en-US" smtClean="0"/>
              <a:t>‹#›</a:t>
            </a:fld>
            <a:endParaRPr lang="en-US"/>
          </a:p>
        </p:txBody>
      </p:sp>
    </p:spTree>
    <p:extLst>
      <p:ext uri="{BB962C8B-B14F-4D97-AF65-F5344CB8AC3E}">
        <p14:creationId xmlns:p14="http://schemas.microsoft.com/office/powerpoint/2010/main" val="429194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opportunities to provide bonus density where a certain percentage of the tract is preserved, or a certain tract acreage is achieved to support conservation while also providing additional landowner options. </a:t>
            </a:r>
          </a:p>
        </p:txBody>
      </p:sp>
      <p:sp>
        <p:nvSpPr>
          <p:cNvPr id="4" name="Slide Number Placeholder 3"/>
          <p:cNvSpPr>
            <a:spLocks noGrp="1"/>
          </p:cNvSpPr>
          <p:nvPr>
            <p:ph type="sldNum" sz="quarter" idx="5"/>
          </p:nvPr>
        </p:nvSpPr>
        <p:spPr/>
        <p:txBody>
          <a:bodyPr/>
          <a:lstStyle/>
          <a:p>
            <a:fld id="{534493BC-5609-4075-92CF-D9691F7AD522}" type="slidenum">
              <a:rPr lang="en-US" smtClean="0"/>
              <a:t>5</a:t>
            </a:fld>
            <a:endParaRPr lang="en-US"/>
          </a:p>
        </p:txBody>
      </p:sp>
    </p:spTree>
    <p:extLst>
      <p:ext uri="{BB962C8B-B14F-4D97-AF65-F5344CB8AC3E}">
        <p14:creationId xmlns:p14="http://schemas.microsoft.com/office/powerpoint/2010/main" val="289902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Conventional development is your most basic idea of a subdivision.  A developer divides the total parcel of land by the prescribed zoning density for that area to yield a total number of lots, all equal in size.  Often, large minimum lot sizes are used in an attempt to limit development impacts. This is sometimes referred to as “large lot zoning.”</a:t>
            </a:r>
          </a:p>
          <a:p>
            <a:endParaRPr lang="en-US" dirty="0"/>
          </a:p>
        </p:txBody>
      </p:sp>
      <p:sp>
        <p:nvSpPr>
          <p:cNvPr id="4" name="Slide Number Placeholder 3"/>
          <p:cNvSpPr>
            <a:spLocks noGrp="1"/>
          </p:cNvSpPr>
          <p:nvPr>
            <p:ph type="sldNum" sz="quarter" idx="10"/>
          </p:nvPr>
        </p:nvSpPr>
        <p:spPr/>
        <p:txBody>
          <a:bodyPr/>
          <a:lstStyle/>
          <a:p>
            <a:fld id="{67FD34E3-6B5A-4F26-B4CB-53DEBAB4776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contiguous cluster development has been used as a way to permit development while also preserving land for open space or farmland.  Number of units is the same or similar to that of a conventional development, but each lot will be smaller in size.  This permanently preserves land or open space without public funding.</a:t>
            </a:r>
          </a:p>
        </p:txBody>
      </p:sp>
      <p:sp>
        <p:nvSpPr>
          <p:cNvPr id="4" name="Slide Number Placeholder 3"/>
          <p:cNvSpPr>
            <a:spLocks noGrp="1"/>
          </p:cNvSpPr>
          <p:nvPr>
            <p:ph type="sldNum" sz="quarter" idx="10"/>
          </p:nvPr>
        </p:nvSpPr>
        <p:spPr/>
        <p:txBody>
          <a:bodyPr/>
          <a:lstStyle/>
          <a:p>
            <a:fld id="{67FD34E3-6B5A-4F26-B4CB-53DEBAB4776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part of the ordinances once adopted by Township committee. </a:t>
            </a:r>
          </a:p>
        </p:txBody>
      </p:sp>
      <p:sp>
        <p:nvSpPr>
          <p:cNvPr id="4" name="Slide Number Placeholder 3"/>
          <p:cNvSpPr>
            <a:spLocks noGrp="1"/>
          </p:cNvSpPr>
          <p:nvPr>
            <p:ph type="sldNum" sz="quarter" idx="5"/>
          </p:nvPr>
        </p:nvSpPr>
        <p:spPr/>
        <p:txBody>
          <a:bodyPr/>
          <a:lstStyle/>
          <a:p>
            <a:fld id="{534493BC-5609-4075-92CF-D9691F7AD522}" type="slidenum">
              <a:rPr lang="en-US" smtClean="0"/>
              <a:t>8</a:t>
            </a:fld>
            <a:endParaRPr lang="en-US"/>
          </a:p>
        </p:txBody>
      </p:sp>
    </p:spTree>
    <p:extLst>
      <p:ext uri="{BB962C8B-B14F-4D97-AF65-F5344CB8AC3E}">
        <p14:creationId xmlns:p14="http://schemas.microsoft.com/office/powerpoint/2010/main" val="428269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assumption bonus density of X% and preservation of tract of X%, </a:t>
            </a:r>
          </a:p>
          <a:p>
            <a:endParaRPr lang="en-US" dirty="0"/>
          </a:p>
        </p:txBody>
      </p:sp>
      <p:sp>
        <p:nvSpPr>
          <p:cNvPr id="4" name="Slide Number Placeholder 3"/>
          <p:cNvSpPr>
            <a:spLocks noGrp="1"/>
          </p:cNvSpPr>
          <p:nvPr>
            <p:ph type="sldNum" sz="quarter" idx="5"/>
          </p:nvPr>
        </p:nvSpPr>
        <p:spPr/>
        <p:txBody>
          <a:bodyPr/>
          <a:lstStyle/>
          <a:p>
            <a:fld id="{534493BC-5609-4075-92CF-D9691F7AD522}" type="slidenum">
              <a:rPr lang="en-US" smtClean="0"/>
              <a:t>9</a:t>
            </a:fld>
            <a:endParaRPr lang="en-US"/>
          </a:p>
        </p:txBody>
      </p:sp>
    </p:spTree>
    <p:extLst>
      <p:ext uri="{BB962C8B-B14F-4D97-AF65-F5344CB8AC3E}">
        <p14:creationId xmlns:p14="http://schemas.microsoft.com/office/powerpoint/2010/main" val="140033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a:t>
            </a:r>
            <a:r>
              <a:rPr lang="en-US" sz="1800" dirty="0">
                <a:effectLst/>
                <a:latin typeface="Times New Roman" panose="02020603050405020304" pitchFamily="18" charset="0"/>
                <a:ea typeface="Calibri" panose="020F0502020204030204" pitchFamily="34" charset="0"/>
              </a:rPr>
              <a:t>851 acres through the $5,000,000 grant and 30.65 acres by private TDR transactions. </a:t>
            </a:r>
            <a:endParaRPr lang="en-US" dirty="0"/>
          </a:p>
        </p:txBody>
      </p:sp>
      <p:sp>
        <p:nvSpPr>
          <p:cNvPr id="4" name="Slide Number Placeholder 3"/>
          <p:cNvSpPr>
            <a:spLocks noGrp="1"/>
          </p:cNvSpPr>
          <p:nvPr>
            <p:ph type="sldNum" sz="quarter" idx="5"/>
          </p:nvPr>
        </p:nvSpPr>
        <p:spPr/>
        <p:txBody>
          <a:bodyPr/>
          <a:lstStyle/>
          <a:p>
            <a:fld id="{534493BC-5609-4075-92CF-D9691F7AD522}" type="slidenum">
              <a:rPr lang="en-US" smtClean="0"/>
              <a:t>10</a:t>
            </a:fld>
            <a:endParaRPr lang="en-US"/>
          </a:p>
        </p:txBody>
      </p:sp>
    </p:spTree>
    <p:extLst>
      <p:ext uri="{BB962C8B-B14F-4D97-AF65-F5344CB8AC3E}">
        <p14:creationId xmlns:p14="http://schemas.microsoft.com/office/powerpoint/2010/main" val="276258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493BC-5609-4075-92CF-D9691F7AD522}" type="slidenum">
              <a:rPr lang="en-US" smtClean="0"/>
              <a:t>11</a:t>
            </a:fld>
            <a:endParaRPr lang="en-US"/>
          </a:p>
        </p:txBody>
      </p:sp>
    </p:spTree>
    <p:extLst>
      <p:ext uri="{BB962C8B-B14F-4D97-AF65-F5344CB8AC3E}">
        <p14:creationId xmlns:p14="http://schemas.microsoft.com/office/powerpoint/2010/main" val="40686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B696-7AD8-7B6D-0E93-9AEBCA243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384EEC-616A-C4D7-6D54-F5B3E1D83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5C362B-FCA9-BDE4-C091-5E9196A6C1F6}"/>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5" name="Footer Placeholder 4">
            <a:extLst>
              <a:ext uri="{FF2B5EF4-FFF2-40B4-BE49-F238E27FC236}">
                <a16:creationId xmlns:a16="http://schemas.microsoft.com/office/drawing/2014/main" id="{08320897-35D3-5F05-E71B-779B44652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5FF99-CE72-2C53-22C3-1043B324E7B1}"/>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238968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60A5-8E3C-2CD3-5A99-D7BB158E48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C26322-DEED-9C9A-E37A-172750280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EB888-4CCF-6AB8-3ABF-AD5279C7AFE5}"/>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5" name="Footer Placeholder 4">
            <a:extLst>
              <a:ext uri="{FF2B5EF4-FFF2-40B4-BE49-F238E27FC236}">
                <a16:creationId xmlns:a16="http://schemas.microsoft.com/office/drawing/2014/main" id="{52CB5142-BEEB-2B5E-BDA8-0D2DB0FDB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1CB32-4995-8E24-F8C6-43C82A9FC0B3}"/>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3174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6898-02A8-A477-42FC-F6622FD064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B57D9D-06F9-C40F-F6B0-8DDE8B9EFD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A2969-B749-C905-CCC7-6C4EC19E4402}"/>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5" name="Footer Placeholder 4">
            <a:extLst>
              <a:ext uri="{FF2B5EF4-FFF2-40B4-BE49-F238E27FC236}">
                <a16:creationId xmlns:a16="http://schemas.microsoft.com/office/drawing/2014/main" id="{BE991922-BBE7-0308-E306-30C1173E8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2199C-6EF7-44D0-44D9-D525B3E4AE20}"/>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327512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9114-A297-980B-4A5B-089CDB47E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A9D90-0D46-EF69-EAAC-342391349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6D2F3-7E2C-53D8-8475-CD5982B8F5EE}"/>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5" name="Footer Placeholder 4">
            <a:extLst>
              <a:ext uri="{FF2B5EF4-FFF2-40B4-BE49-F238E27FC236}">
                <a16:creationId xmlns:a16="http://schemas.microsoft.com/office/drawing/2014/main" id="{545A1B63-365E-B727-8FFC-D4375A6DA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EA3EC-30A6-2ACD-D025-3512FD84B728}"/>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341819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0348-889C-82F9-1DDF-67943F706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44A29-7C12-23CE-327C-21ED1DECF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38DA-90F1-7424-A49D-95FFFF7164B5}"/>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5" name="Footer Placeholder 4">
            <a:extLst>
              <a:ext uri="{FF2B5EF4-FFF2-40B4-BE49-F238E27FC236}">
                <a16:creationId xmlns:a16="http://schemas.microsoft.com/office/drawing/2014/main" id="{FC030EA0-5A66-8E2E-5A42-3483F4781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D9BA0-DB77-DF3D-8A47-289E06271469}"/>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342212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A3F7-A638-2E93-9AFB-49C97F6C7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8A6CC-B1D0-94EA-B8B9-58382CD8BF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054FED-EBEF-BF19-0BCF-A2C61D2AC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7046A-F051-167B-1487-C83DB88096C7}"/>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6" name="Footer Placeholder 5">
            <a:extLst>
              <a:ext uri="{FF2B5EF4-FFF2-40B4-BE49-F238E27FC236}">
                <a16:creationId xmlns:a16="http://schemas.microsoft.com/office/drawing/2014/main" id="{C4F3019E-8023-C485-F025-CF0B94797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25C2B-4810-5784-8E8B-21831FEF3B18}"/>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14711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DD37-966B-7F47-9BEE-EFD6B320C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FD8A4-0B26-29F0-30AC-84E4874B5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254C2C-9CCB-28DF-3158-800ECDD92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0EC02F-8B69-BEED-6C47-77A3999D8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D105A6-4596-8BAC-B306-16C5691559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737EA-9E06-E8E7-1EAA-C66564127720}"/>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8" name="Footer Placeholder 7">
            <a:extLst>
              <a:ext uri="{FF2B5EF4-FFF2-40B4-BE49-F238E27FC236}">
                <a16:creationId xmlns:a16="http://schemas.microsoft.com/office/drawing/2014/main" id="{AC313A6B-9ED9-07CB-6804-1F63C36DA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5C914-4BC3-4E8A-076F-D852A1C56D08}"/>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270654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BBD-BFAF-753E-9E9F-E21F3B459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B3B12-4CB5-3A68-A9AA-73539288AF1C}"/>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4" name="Footer Placeholder 3">
            <a:extLst>
              <a:ext uri="{FF2B5EF4-FFF2-40B4-BE49-F238E27FC236}">
                <a16:creationId xmlns:a16="http://schemas.microsoft.com/office/drawing/2014/main" id="{45DC82E9-CB23-44C8-DF7F-60452F4DD0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9CA6E-964E-2406-A685-695226DF3498}"/>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234310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7A1F5-8B4F-CEA1-292C-93E50AB27923}"/>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3" name="Footer Placeholder 2">
            <a:extLst>
              <a:ext uri="{FF2B5EF4-FFF2-40B4-BE49-F238E27FC236}">
                <a16:creationId xmlns:a16="http://schemas.microsoft.com/office/drawing/2014/main" id="{BB991A25-BBBA-1ACC-ED9E-CB61311E06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78B2B-4754-73CF-FD4F-B4248685CD3D}"/>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213157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CB23-3D8F-5970-F7BE-092B64045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273730-5380-0F67-64A5-FE8457C54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A7BA96-D852-10C3-25A0-EDA6C944C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8FEF0-ECC1-DE36-7049-57240E75B048}"/>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6" name="Footer Placeholder 5">
            <a:extLst>
              <a:ext uri="{FF2B5EF4-FFF2-40B4-BE49-F238E27FC236}">
                <a16:creationId xmlns:a16="http://schemas.microsoft.com/office/drawing/2014/main" id="{ECAE1812-08C5-F45E-0D9E-9221B6B1E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27C1F-3CAE-BB9A-8324-B22CA7C5C1C6}"/>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130609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22B2-6BA1-F1BE-E24A-F062481D0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6A2EFE-1AA9-EA68-8B3E-02C4784B3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2D2D98-D124-835A-B7D8-7F64F0AF6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6404D-1C3F-3414-CCC4-5E4D99AD5676}"/>
              </a:ext>
            </a:extLst>
          </p:cNvPr>
          <p:cNvSpPr>
            <a:spLocks noGrp="1"/>
          </p:cNvSpPr>
          <p:nvPr>
            <p:ph type="dt" sz="half" idx="10"/>
          </p:nvPr>
        </p:nvSpPr>
        <p:spPr/>
        <p:txBody>
          <a:bodyPr/>
          <a:lstStyle/>
          <a:p>
            <a:fld id="{2A7FC390-BDDD-4D78-87C6-91E77598B23F}" type="datetimeFigureOut">
              <a:rPr lang="en-US" smtClean="0"/>
              <a:t>10/19/2022</a:t>
            </a:fld>
            <a:endParaRPr lang="en-US"/>
          </a:p>
        </p:txBody>
      </p:sp>
      <p:sp>
        <p:nvSpPr>
          <p:cNvPr id="6" name="Footer Placeholder 5">
            <a:extLst>
              <a:ext uri="{FF2B5EF4-FFF2-40B4-BE49-F238E27FC236}">
                <a16:creationId xmlns:a16="http://schemas.microsoft.com/office/drawing/2014/main" id="{43425083-3A76-F50E-7C2C-2ABDA9F4E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65A01-83A1-23E0-567C-93F1669C3329}"/>
              </a:ext>
            </a:extLst>
          </p:cNvPr>
          <p:cNvSpPr>
            <a:spLocks noGrp="1"/>
          </p:cNvSpPr>
          <p:nvPr>
            <p:ph type="sldNum" sz="quarter" idx="12"/>
          </p:nvPr>
        </p:nvSpPr>
        <p:spPr/>
        <p:txBody>
          <a:bodyPr/>
          <a:lstStyle/>
          <a:p>
            <a:fld id="{EE4340BC-1A13-4FBF-87EE-0F31A4A4214A}" type="slidenum">
              <a:rPr lang="en-US" smtClean="0"/>
              <a:t>‹#›</a:t>
            </a:fld>
            <a:endParaRPr lang="en-US"/>
          </a:p>
        </p:txBody>
      </p:sp>
    </p:spTree>
    <p:extLst>
      <p:ext uri="{BB962C8B-B14F-4D97-AF65-F5344CB8AC3E}">
        <p14:creationId xmlns:p14="http://schemas.microsoft.com/office/powerpoint/2010/main" val="239542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441B9-E804-E5AA-8B1B-E092BA040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C6AF5-841E-82F0-E58C-982B19A6DC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D5C8A-5FF3-2B8D-5BAE-5CB225F6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FC390-BDDD-4D78-87C6-91E77598B23F}" type="datetimeFigureOut">
              <a:rPr lang="en-US" smtClean="0"/>
              <a:t>10/19/2022</a:t>
            </a:fld>
            <a:endParaRPr lang="en-US"/>
          </a:p>
        </p:txBody>
      </p:sp>
      <p:sp>
        <p:nvSpPr>
          <p:cNvPr id="5" name="Footer Placeholder 4">
            <a:extLst>
              <a:ext uri="{FF2B5EF4-FFF2-40B4-BE49-F238E27FC236}">
                <a16:creationId xmlns:a16="http://schemas.microsoft.com/office/drawing/2014/main" id="{A8A428B4-861B-A154-DA30-1812029A2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B8C0C9-17FB-5DB5-3C14-CE9995E31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340BC-1A13-4FBF-87EE-0F31A4A4214A}" type="slidenum">
              <a:rPr lang="en-US" smtClean="0"/>
              <a:t>‹#›</a:t>
            </a:fld>
            <a:endParaRPr lang="en-US"/>
          </a:p>
        </p:txBody>
      </p:sp>
    </p:spTree>
    <p:extLst>
      <p:ext uri="{BB962C8B-B14F-4D97-AF65-F5344CB8AC3E}">
        <p14:creationId xmlns:p14="http://schemas.microsoft.com/office/powerpoint/2010/main" val="116273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37940BB-FBC4-492E-BD92-3B7B914D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5277D-CD35-4F87-C3C7-1104C89A16DA}"/>
              </a:ext>
            </a:extLst>
          </p:cNvPr>
          <p:cNvSpPr>
            <a:spLocks noGrp="1"/>
          </p:cNvSpPr>
          <p:nvPr>
            <p:ph type="ctrTitle"/>
          </p:nvPr>
        </p:nvSpPr>
        <p:spPr>
          <a:xfrm>
            <a:off x="4853988" y="320041"/>
            <a:ext cx="7338012" cy="3892668"/>
          </a:xfrm>
        </p:spPr>
        <p:txBody>
          <a:bodyPr>
            <a:normAutofit/>
          </a:bodyPr>
          <a:lstStyle/>
          <a:p>
            <a:pPr algn="l"/>
            <a:r>
              <a:rPr lang="en-US" sz="4800" dirty="0"/>
              <a:t>Master Plan Re-Examination </a:t>
            </a:r>
          </a:p>
        </p:txBody>
      </p:sp>
      <p:pic>
        <p:nvPicPr>
          <p:cNvPr id="1028" name="Picture 4" descr="Woolwich Township | Gloucester County, NJ">
            <a:extLst>
              <a:ext uri="{FF2B5EF4-FFF2-40B4-BE49-F238E27FC236}">
                <a16:creationId xmlns:a16="http://schemas.microsoft.com/office/drawing/2014/main" id="{30D1A832-B513-D693-BF63-F0DFB12362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1280139"/>
            <a:ext cx="4087368" cy="3979587"/>
          </a:xfrm>
          <a:prstGeom prst="rect">
            <a:avLst/>
          </a:prstGeom>
          <a:noFill/>
          <a:extLst>
            <a:ext uri="{909E8E84-426E-40DD-AFC4-6F175D3DCCD1}">
              <a14:hiddenFill xmlns:a14="http://schemas.microsoft.com/office/drawing/2010/main">
                <a:solidFill>
                  <a:srgbClr val="FFFFFF"/>
                </a:solidFill>
              </a14:hiddenFill>
            </a:ext>
          </a:extLst>
        </p:spPr>
      </p:pic>
      <p:sp>
        <p:nvSpPr>
          <p:cNvPr id="10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99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07F5-CF8D-AD4A-5816-8B949288D3FB}"/>
              </a:ext>
            </a:extLst>
          </p:cNvPr>
          <p:cNvSpPr>
            <a:spLocks noGrp="1"/>
          </p:cNvSpPr>
          <p:nvPr>
            <p:ph type="title"/>
          </p:nvPr>
        </p:nvSpPr>
        <p:spPr>
          <a:xfrm>
            <a:off x="371474" y="295275"/>
            <a:ext cx="10515600" cy="1325563"/>
          </a:xfrm>
        </p:spPr>
        <p:txBody>
          <a:bodyPr/>
          <a:lstStyle/>
          <a:p>
            <a:r>
              <a:rPr lang="en-US" dirty="0"/>
              <a:t>Existing Zoning</a:t>
            </a:r>
          </a:p>
        </p:txBody>
      </p:sp>
      <p:pic>
        <p:nvPicPr>
          <p:cNvPr id="9" name="Content Placeholder 8" descr="Map&#10;&#10;Description automatically generated">
            <a:extLst>
              <a:ext uri="{FF2B5EF4-FFF2-40B4-BE49-F238E27FC236}">
                <a16:creationId xmlns:a16="http://schemas.microsoft.com/office/drawing/2014/main" id="{5CC54AA3-9BF4-6120-80BD-742ED4B234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9547" y="-190500"/>
            <a:ext cx="5927527" cy="7903371"/>
          </a:xfrm>
        </p:spPr>
      </p:pic>
      <p:sp>
        <p:nvSpPr>
          <p:cNvPr id="10" name="TextBox 9">
            <a:extLst>
              <a:ext uri="{FF2B5EF4-FFF2-40B4-BE49-F238E27FC236}">
                <a16:creationId xmlns:a16="http://schemas.microsoft.com/office/drawing/2014/main" id="{33AB0E9F-1046-2E27-876B-E139C1A02514}"/>
              </a:ext>
            </a:extLst>
          </p:cNvPr>
          <p:cNvSpPr txBox="1"/>
          <p:nvPr/>
        </p:nvSpPr>
        <p:spPr>
          <a:xfrm>
            <a:off x="371474" y="1460282"/>
            <a:ext cx="4374697" cy="5416868"/>
          </a:xfrm>
          <a:prstGeom prst="rect">
            <a:avLst/>
          </a:prstGeom>
          <a:noFill/>
        </p:spPr>
        <p:txBody>
          <a:bodyPr wrap="square" rtlCol="0">
            <a:spAutoFit/>
          </a:bodyPr>
          <a:lstStyle/>
          <a:p>
            <a:pPr algn="just"/>
            <a:r>
              <a:rPr lang="en-US" sz="2400" dirty="0"/>
              <a:t>In all, there have been approximately 1,704 acres of farmland preserved within the Township through the traditional farmland preservation program.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Note: Kings Landing Redevelopment Plan Zoning is not accurately depicted on this zoning map. </a:t>
            </a:r>
          </a:p>
          <a:p>
            <a:endParaRPr lang="en-US" dirty="0"/>
          </a:p>
        </p:txBody>
      </p:sp>
    </p:spTree>
    <p:extLst>
      <p:ext uri="{BB962C8B-B14F-4D97-AF65-F5344CB8AC3E}">
        <p14:creationId xmlns:p14="http://schemas.microsoft.com/office/powerpoint/2010/main" val="203872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Map&#10;&#10;Description automatically generated">
            <a:extLst>
              <a:ext uri="{FF2B5EF4-FFF2-40B4-BE49-F238E27FC236}">
                <a16:creationId xmlns:a16="http://schemas.microsoft.com/office/drawing/2014/main" id="{83AF0A97-A642-FF86-6B68-8590EC4DC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99" y="-1609273"/>
            <a:ext cx="5990771" cy="8986157"/>
          </a:xfrm>
          <a:prstGeom prst="rect">
            <a:avLst/>
          </a:prstGeom>
        </p:spPr>
      </p:pic>
      <p:pic>
        <p:nvPicPr>
          <p:cNvPr id="17" name="Picture 16">
            <a:extLst>
              <a:ext uri="{FF2B5EF4-FFF2-40B4-BE49-F238E27FC236}">
                <a16:creationId xmlns:a16="http://schemas.microsoft.com/office/drawing/2014/main" id="{1D12AC67-0197-C09B-22C5-3CF98D3205C6}"/>
              </a:ext>
            </a:extLst>
          </p:cNvPr>
          <p:cNvPicPr>
            <a:picLocks noChangeAspect="1"/>
          </p:cNvPicPr>
          <p:nvPr/>
        </p:nvPicPr>
        <p:blipFill>
          <a:blip r:embed="rId4"/>
          <a:stretch>
            <a:fillRect/>
          </a:stretch>
        </p:blipFill>
        <p:spPr>
          <a:xfrm>
            <a:off x="2366735" y="1543050"/>
            <a:ext cx="2390775" cy="5314950"/>
          </a:xfrm>
          <a:prstGeom prst="rect">
            <a:avLst/>
          </a:prstGeom>
        </p:spPr>
      </p:pic>
      <p:sp>
        <p:nvSpPr>
          <p:cNvPr id="2" name="Title 1">
            <a:extLst>
              <a:ext uri="{FF2B5EF4-FFF2-40B4-BE49-F238E27FC236}">
                <a16:creationId xmlns:a16="http://schemas.microsoft.com/office/drawing/2014/main" id="{17DB07F5-CF8D-AD4A-5816-8B949288D3FB}"/>
              </a:ext>
            </a:extLst>
          </p:cNvPr>
          <p:cNvSpPr>
            <a:spLocks noGrp="1"/>
          </p:cNvSpPr>
          <p:nvPr>
            <p:ph type="title"/>
          </p:nvPr>
        </p:nvSpPr>
        <p:spPr>
          <a:xfrm>
            <a:off x="116114" y="217487"/>
            <a:ext cx="5660571" cy="1325563"/>
          </a:xfrm>
        </p:spPr>
        <p:txBody>
          <a:bodyPr/>
          <a:lstStyle/>
          <a:p>
            <a:r>
              <a:rPr lang="en-US" dirty="0"/>
              <a:t>Rezoning Recommendations</a:t>
            </a:r>
          </a:p>
        </p:txBody>
      </p:sp>
    </p:spTree>
    <p:extLst>
      <p:ext uri="{BB962C8B-B14F-4D97-AF65-F5344CB8AC3E}">
        <p14:creationId xmlns:p14="http://schemas.microsoft.com/office/powerpoint/2010/main" val="324713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847C-4E76-19D9-7520-3066ACFB9939}"/>
              </a:ext>
            </a:extLst>
          </p:cNvPr>
          <p:cNvSpPr>
            <a:spLocks noGrp="1"/>
          </p:cNvSpPr>
          <p:nvPr>
            <p:ph type="title"/>
          </p:nvPr>
        </p:nvSpPr>
        <p:spPr>
          <a:xfrm>
            <a:off x="3214687" y="2413000"/>
            <a:ext cx="5762625" cy="1325563"/>
          </a:xfrm>
        </p:spPr>
        <p:txBody>
          <a:bodyPr/>
          <a:lstStyle/>
          <a:p>
            <a:r>
              <a:rPr lang="en-US" dirty="0"/>
              <a:t>Thank you for your time</a:t>
            </a:r>
          </a:p>
        </p:txBody>
      </p:sp>
      <p:pic>
        <p:nvPicPr>
          <p:cNvPr id="5" name="Picture 4" descr="Woolwich Township | Gloucester County, NJ">
            <a:extLst>
              <a:ext uri="{FF2B5EF4-FFF2-40B4-BE49-F238E27FC236}">
                <a16:creationId xmlns:a16="http://schemas.microsoft.com/office/drawing/2014/main" id="{41994CC7-49C0-1F09-DE0F-4CE56733B5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5856" y="3738563"/>
            <a:ext cx="2280285" cy="22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0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2DE5-978A-7EB1-45F5-BE0144D064BF}"/>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6F8B7FEF-72D9-7740-ED6A-C2E5872CD92F}"/>
              </a:ext>
            </a:extLst>
          </p:cNvPr>
          <p:cNvSpPr>
            <a:spLocks noGrp="1"/>
          </p:cNvSpPr>
          <p:nvPr>
            <p:ph idx="1"/>
          </p:nvPr>
        </p:nvSpPr>
        <p:spPr>
          <a:xfrm>
            <a:off x="838200" y="1797050"/>
            <a:ext cx="10515600" cy="4013200"/>
          </a:xfrm>
        </p:spPr>
        <p:txBody>
          <a:bodyPr/>
          <a:lstStyle/>
          <a:p>
            <a:r>
              <a:rPr lang="en-US" dirty="0"/>
              <a:t>Master Plan Re-examination	</a:t>
            </a:r>
          </a:p>
          <a:p>
            <a:r>
              <a:rPr lang="en-US" dirty="0"/>
              <a:t>Basic Rezoning Process</a:t>
            </a:r>
          </a:p>
          <a:p>
            <a:r>
              <a:rPr lang="en-US" dirty="0"/>
              <a:t>Clustering: A New Tool for Guiding Growth</a:t>
            </a:r>
          </a:p>
          <a:p>
            <a:pPr lvl="1"/>
            <a:r>
              <a:rPr lang="en-US" dirty="0"/>
              <a:t>Conventional Lotting</a:t>
            </a:r>
          </a:p>
          <a:p>
            <a:pPr lvl="1"/>
            <a:r>
              <a:rPr lang="en-US" dirty="0"/>
              <a:t>Cluster Development </a:t>
            </a:r>
          </a:p>
          <a:p>
            <a:r>
              <a:rPr lang="en-US" dirty="0"/>
              <a:t>Clustering Bonus Density</a:t>
            </a:r>
          </a:p>
          <a:p>
            <a:r>
              <a:rPr lang="en-US" dirty="0"/>
              <a:t>Buildout Example Comparison</a:t>
            </a:r>
          </a:p>
          <a:p>
            <a:r>
              <a:rPr lang="en-US" dirty="0"/>
              <a:t>Existing and Proposed Zoning*</a:t>
            </a:r>
          </a:p>
          <a:p>
            <a:endParaRPr lang="en-US" dirty="0"/>
          </a:p>
          <a:p>
            <a:endParaRPr lang="en-US" dirty="0"/>
          </a:p>
        </p:txBody>
      </p:sp>
      <p:sp>
        <p:nvSpPr>
          <p:cNvPr id="5" name="TextBox 4">
            <a:extLst>
              <a:ext uri="{FF2B5EF4-FFF2-40B4-BE49-F238E27FC236}">
                <a16:creationId xmlns:a16="http://schemas.microsoft.com/office/drawing/2014/main" id="{C1C47CF4-5029-91C1-34DF-C3AA95C7101E}"/>
              </a:ext>
            </a:extLst>
          </p:cNvPr>
          <p:cNvSpPr txBox="1"/>
          <p:nvPr/>
        </p:nvSpPr>
        <p:spPr>
          <a:xfrm>
            <a:off x="541110" y="6123543"/>
            <a:ext cx="11109779" cy="369332"/>
          </a:xfrm>
          <a:prstGeom prst="rect">
            <a:avLst/>
          </a:prstGeom>
          <a:noFill/>
        </p:spPr>
        <p:txBody>
          <a:bodyPr wrap="square">
            <a:spAutoFit/>
          </a:bodyPr>
          <a:lstStyle/>
          <a:p>
            <a:r>
              <a:rPr lang="en-US" dirty="0"/>
              <a:t>*Mapping and presentation displayed during the 10/20 session will be available to the public. </a:t>
            </a:r>
          </a:p>
        </p:txBody>
      </p:sp>
    </p:spTree>
    <p:extLst>
      <p:ext uri="{BB962C8B-B14F-4D97-AF65-F5344CB8AC3E}">
        <p14:creationId xmlns:p14="http://schemas.microsoft.com/office/powerpoint/2010/main" val="232590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517C-3BB7-2B6B-BDC9-0BAEED9F4109}"/>
              </a:ext>
            </a:extLst>
          </p:cNvPr>
          <p:cNvSpPr>
            <a:spLocks noGrp="1"/>
          </p:cNvSpPr>
          <p:nvPr>
            <p:ph type="title"/>
          </p:nvPr>
        </p:nvSpPr>
        <p:spPr/>
        <p:txBody>
          <a:bodyPr/>
          <a:lstStyle/>
          <a:p>
            <a:r>
              <a:rPr lang="en-US" dirty="0"/>
              <a:t>Master Plan Re-examination</a:t>
            </a:r>
          </a:p>
        </p:txBody>
      </p:sp>
      <p:sp>
        <p:nvSpPr>
          <p:cNvPr id="3" name="Content Placeholder 2">
            <a:extLst>
              <a:ext uri="{FF2B5EF4-FFF2-40B4-BE49-F238E27FC236}">
                <a16:creationId xmlns:a16="http://schemas.microsoft.com/office/drawing/2014/main" id="{49CAEAB4-6702-EE02-A12D-560FE29E0433}"/>
              </a:ext>
            </a:extLst>
          </p:cNvPr>
          <p:cNvSpPr>
            <a:spLocks noGrp="1"/>
          </p:cNvSpPr>
          <p:nvPr>
            <p:ph idx="1"/>
          </p:nvPr>
        </p:nvSpPr>
        <p:spPr>
          <a:xfrm>
            <a:off x="838200" y="1825625"/>
            <a:ext cx="10515600" cy="2243036"/>
          </a:xfrm>
        </p:spPr>
        <p:txBody>
          <a:bodyPr/>
          <a:lstStyle/>
          <a:p>
            <a:r>
              <a:rPr lang="en-US" dirty="0"/>
              <a:t>The Master Plan Reexamination is just a plan.</a:t>
            </a:r>
          </a:p>
          <a:p>
            <a:r>
              <a:rPr lang="en-US" dirty="0"/>
              <a:t>It sets the proposed vision for future development in the Township.</a:t>
            </a:r>
          </a:p>
          <a:p>
            <a:r>
              <a:rPr lang="en-US" dirty="0"/>
              <a:t>It gives recommendations to the Governing Body on proposed zoning.</a:t>
            </a:r>
          </a:p>
          <a:p>
            <a:r>
              <a:rPr lang="en-US" dirty="0"/>
              <a:t>It does </a:t>
            </a:r>
            <a:r>
              <a:rPr lang="en-US" b="1" u="sng" dirty="0"/>
              <a:t>NOT</a:t>
            </a:r>
            <a:r>
              <a:rPr lang="en-US" dirty="0"/>
              <a:t> change the zoning.</a:t>
            </a:r>
          </a:p>
          <a:p>
            <a:endParaRPr lang="en-US" dirty="0"/>
          </a:p>
          <a:p>
            <a:endParaRPr lang="en-US" dirty="0"/>
          </a:p>
        </p:txBody>
      </p:sp>
      <p:pic>
        <p:nvPicPr>
          <p:cNvPr id="1028" name="Picture 4" descr="Walking to the future">
            <a:extLst>
              <a:ext uri="{FF2B5EF4-FFF2-40B4-BE49-F238E27FC236}">
                <a16:creationId xmlns:a16="http://schemas.microsoft.com/office/drawing/2014/main" id="{565F8F47-5AFE-FF0B-520C-93C0B2DEB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398" y="4366514"/>
            <a:ext cx="2609326" cy="1831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me to plan. Concept on blackboard background stock photography">
            <a:extLst>
              <a:ext uri="{FF2B5EF4-FFF2-40B4-BE49-F238E27FC236}">
                <a16:creationId xmlns:a16="http://schemas.microsoft.com/office/drawing/2014/main" id="{E50C70AA-16E2-634A-E4D7-7AA239BAB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06" y="4068661"/>
            <a:ext cx="4620873" cy="259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8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A68E-D315-9FA4-9020-4B3C6CF875B8}"/>
              </a:ext>
            </a:extLst>
          </p:cNvPr>
          <p:cNvSpPr>
            <a:spLocks noGrp="1"/>
          </p:cNvSpPr>
          <p:nvPr>
            <p:ph type="title"/>
          </p:nvPr>
        </p:nvSpPr>
        <p:spPr>
          <a:xfrm>
            <a:off x="838200" y="101099"/>
            <a:ext cx="5467350" cy="1589589"/>
          </a:xfrm>
        </p:spPr>
        <p:txBody>
          <a:bodyPr/>
          <a:lstStyle/>
          <a:p>
            <a:r>
              <a:rPr lang="en-US" dirty="0"/>
              <a:t>Basic Rezoning Process</a:t>
            </a:r>
          </a:p>
        </p:txBody>
      </p:sp>
      <p:sp>
        <p:nvSpPr>
          <p:cNvPr id="3" name="Content Placeholder 2">
            <a:extLst>
              <a:ext uri="{FF2B5EF4-FFF2-40B4-BE49-F238E27FC236}">
                <a16:creationId xmlns:a16="http://schemas.microsoft.com/office/drawing/2014/main" id="{BDBDF574-9927-CF11-ADE2-4875779B4380}"/>
              </a:ext>
            </a:extLst>
          </p:cNvPr>
          <p:cNvSpPr>
            <a:spLocks noGrp="1"/>
          </p:cNvSpPr>
          <p:nvPr>
            <p:ph idx="1"/>
          </p:nvPr>
        </p:nvSpPr>
        <p:spPr>
          <a:xfrm>
            <a:off x="838199" y="1690688"/>
            <a:ext cx="6795783" cy="4508776"/>
          </a:xfrm>
        </p:spPr>
        <p:txBody>
          <a:bodyPr>
            <a:normAutofit fontScale="92500" lnSpcReduction="20000"/>
          </a:bodyPr>
          <a:lstStyle/>
          <a:p>
            <a:pPr>
              <a:spcAft>
                <a:spcPts val="1800"/>
              </a:spcAft>
            </a:pPr>
            <a:r>
              <a:rPr lang="en-US" dirty="0"/>
              <a:t>To change the zoning, the Township Committee must adopt an Ordinance.</a:t>
            </a:r>
          </a:p>
          <a:p>
            <a:pPr>
              <a:spcAft>
                <a:spcPts val="1800"/>
              </a:spcAft>
            </a:pPr>
            <a:r>
              <a:rPr lang="en-US" dirty="0"/>
              <a:t>Following Ordinance introduction, the proposed Ordinance is sent to the JLUB for review.</a:t>
            </a:r>
          </a:p>
          <a:p>
            <a:pPr>
              <a:spcAft>
                <a:spcPts val="1800"/>
              </a:spcAft>
            </a:pPr>
            <a:r>
              <a:rPr lang="en-US" dirty="0"/>
              <a:t>The Township Committee will review the recommendations of the JLUB and deny, amend or adopt the Ordinance.</a:t>
            </a:r>
          </a:p>
          <a:p>
            <a:pPr>
              <a:spcAft>
                <a:spcPts val="1800"/>
              </a:spcAft>
            </a:pPr>
            <a:r>
              <a:rPr lang="en-US" dirty="0"/>
              <a:t>Upon adoption of the Ordinance, the zoning map is revised, and the Ordinance becomes  the new zoning.</a:t>
            </a:r>
          </a:p>
          <a:p>
            <a:endParaRPr lang="en-US" dirty="0"/>
          </a:p>
          <a:p>
            <a:endParaRPr lang="en-US" dirty="0"/>
          </a:p>
        </p:txBody>
      </p:sp>
      <p:pic>
        <p:nvPicPr>
          <p:cNvPr id="2052" name="Picture 4" descr="New law take effect as newspaper headline. 3d rendering royalty free illustration">
            <a:extLst>
              <a:ext uri="{FF2B5EF4-FFF2-40B4-BE49-F238E27FC236}">
                <a16:creationId xmlns:a16="http://schemas.microsoft.com/office/drawing/2014/main" id="{7C7BA356-C2E1-58F3-6077-44BC8B379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929" y="3536"/>
            <a:ext cx="3629337" cy="21776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inary Zoning Ordinance, General Urban Plan with indications of urban destinations with buildings, buildable areas, land plot. And real estate land property stock image">
            <a:extLst>
              <a:ext uri="{FF2B5EF4-FFF2-40B4-BE49-F238E27FC236}">
                <a16:creationId xmlns:a16="http://schemas.microsoft.com/office/drawing/2014/main" id="{338EDCC5-1C16-9273-EBCA-3104FBDA1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267" y="3679004"/>
            <a:ext cx="4619733" cy="317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5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37">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3DFF1-2C02-29E4-4084-3949D7A8342D}"/>
              </a:ext>
            </a:extLst>
          </p:cNvPr>
          <p:cNvSpPr>
            <a:spLocks noGrp="1"/>
          </p:cNvSpPr>
          <p:nvPr>
            <p:ph type="title"/>
          </p:nvPr>
        </p:nvSpPr>
        <p:spPr>
          <a:xfrm>
            <a:off x="640080" y="325369"/>
            <a:ext cx="4368602" cy="1956841"/>
          </a:xfrm>
        </p:spPr>
        <p:txBody>
          <a:bodyPr anchor="b">
            <a:normAutofit/>
          </a:bodyPr>
          <a:lstStyle/>
          <a:p>
            <a:r>
              <a:rPr lang="en-US" sz="4200" dirty="0"/>
              <a:t>Clustering: A New Tool for Guiding Growth</a:t>
            </a:r>
          </a:p>
        </p:txBody>
      </p:sp>
      <p:sp>
        <p:nvSpPr>
          <p:cNvPr id="105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E28534-AB00-C99A-B0CC-8244EC88FF6F}"/>
              </a:ext>
            </a:extLst>
          </p:cNvPr>
          <p:cNvSpPr>
            <a:spLocks noGrp="1"/>
          </p:cNvSpPr>
          <p:nvPr>
            <p:ph idx="1"/>
          </p:nvPr>
        </p:nvSpPr>
        <p:spPr>
          <a:xfrm>
            <a:off x="640080" y="2872899"/>
            <a:ext cx="4243589" cy="3320668"/>
          </a:xfrm>
        </p:spPr>
        <p:txBody>
          <a:bodyPr>
            <a:normAutofit/>
          </a:bodyPr>
          <a:lstStyle/>
          <a:p>
            <a:r>
              <a:rPr lang="en-US" sz="2200" dirty="0"/>
              <a:t>Locates development where it makes sense</a:t>
            </a:r>
          </a:p>
          <a:p>
            <a:r>
              <a:rPr lang="en-US" sz="2200" dirty="0"/>
              <a:t>Achieves land conservation through private funding</a:t>
            </a:r>
          </a:p>
          <a:p>
            <a:r>
              <a:rPr lang="en-US" sz="2200" dirty="0"/>
              <a:t>Protects environmentally sensitive areas</a:t>
            </a:r>
          </a:p>
          <a:p>
            <a:r>
              <a:rPr lang="en-US" sz="2200" dirty="0"/>
              <a:t>Lower infrastructure costs due to </a:t>
            </a:r>
            <a:r>
              <a:rPr lang="en-US" sz="2200"/>
              <a:t>consolidated development</a:t>
            </a:r>
            <a:endParaRPr lang="en-US" sz="2200" dirty="0"/>
          </a:p>
          <a:p>
            <a:endParaRPr lang="en-US" sz="2200" dirty="0"/>
          </a:p>
        </p:txBody>
      </p:sp>
      <p:pic>
        <p:nvPicPr>
          <p:cNvPr id="1026" name="Picture 2" descr="DSC_0206">
            <a:extLst>
              <a:ext uri="{FF2B5EF4-FFF2-40B4-BE49-F238E27FC236}">
                <a16:creationId xmlns:a16="http://schemas.microsoft.com/office/drawing/2014/main" id="{9F2F1A08-7822-4215-771A-20BAFA8495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11" r="2687"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9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Conventional Development</a:t>
            </a:r>
          </a:p>
        </p:txBody>
      </p:sp>
      <p:sp>
        <p:nvSpPr>
          <p:cNvPr id="3" name="Content Placeholder 2"/>
          <p:cNvSpPr>
            <a:spLocks noGrp="1"/>
          </p:cNvSpPr>
          <p:nvPr>
            <p:ph sz="half" idx="1"/>
          </p:nvPr>
        </p:nvSpPr>
        <p:spPr>
          <a:xfrm>
            <a:off x="648931" y="2438400"/>
            <a:ext cx="3505494" cy="3785419"/>
          </a:xfrm>
        </p:spPr>
        <p:txBody>
          <a:bodyPr vert="horz" lIns="91440" tIns="45720" rIns="91440" bIns="45720" rtlCol="0">
            <a:normAutofit/>
          </a:bodyPr>
          <a:lstStyle/>
          <a:p>
            <a:endParaRPr lang="en-US" sz="2000"/>
          </a:p>
          <a:p>
            <a:endParaRPr lang="en-US" sz="2000"/>
          </a:p>
          <a:p>
            <a:r>
              <a:rPr lang="en-US" sz="2000"/>
              <a:t>“Large Lot Zoning”</a:t>
            </a:r>
          </a:p>
          <a:p>
            <a:r>
              <a:rPr lang="en-US" sz="2000"/>
              <a:t>Uniform Lot Sizes</a:t>
            </a:r>
          </a:p>
          <a:p>
            <a:r>
              <a:rPr lang="en-US" sz="2000"/>
              <a:t>Development covers most, or all, of the site</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screen"/>
          <a:stretch>
            <a:fillRect/>
          </a:stretch>
        </p:blipFill>
        <p:spPr bwMode="auto">
          <a:xfrm>
            <a:off x="5405862" y="1230321"/>
            <a:ext cx="6019331" cy="4394111"/>
          </a:xfrm>
          <a:prstGeom prst="rect">
            <a:avLst/>
          </a:prstGeom>
          <a:noFill/>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Autofit/>
          </a:bodyPr>
          <a:lstStyle/>
          <a:p>
            <a:r>
              <a:rPr lang="en-US" kern="1200" dirty="0">
                <a:solidFill>
                  <a:schemeClr val="tx1"/>
                </a:solidFill>
                <a:latin typeface="+mj-lt"/>
                <a:ea typeface="+mj-ea"/>
                <a:cs typeface="+mj-cs"/>
              </a:rPr>
              <a:t>Contiguous Cluster Development</a:t>
            </a:r>
          </a:p>
        </p:txBody>
      </p:sp>
      <p:sp>
        <p:nvSpPr>
          <p:cNvPr id="3" name="Content Placeholder 2"/>
          <p:cNvSpPr>
            <a:spLocks noGrp="1"/>
          </p:cNvSpPr>
          <p:nvPr>
            <p:ph sz="half" idx="1"/>
          </p:nvPr>
        </p:nvSpPr>
        <p:spPr>
          <a:xfrm>
            <a:off x="648931" y="2438400"/>
            <a:ext cx="3505494" cy="3785419"/>
          </a:xfrm>
        </p:spPr>
        <p:txBody>
          <a:bodyPr vert="horz" lIns="91440" tIns="45720" rIns="91440" bIns="45720" rtlCol="0">
            <a:normAutofit/>
          </a:bodyPr>
          <a:lstStyle/>
          <a:p>
            <a:endParaRPr lang="en-US" sz="2000" dirty="0"/>
          </a:p>
          <a:p>
            <a:r>
              <a:rPr lang="en-US" sz="2000" dirty="0"/>
              <a:t>Development is concentrated on a portion of the site</a:t>
            </a:r>
          </a:p>
          <a:p>
            <a:r>
              <a:rPr lang="en-US" sz="2000" dirty="0"/>
              <a:t>Remaining land is permanently preserved as open space or farmland </a:t>
            </a:r>
          </a:p>
          <a:p>
            <a:r>
              <a:rPr lang="en-US" sz="2000" dirty="0"/>
              <a:t>*add comment regarding less infrastructure*</a:t>
            </a:r>
          </a:p>
        </p:txBody>
      </p:sp>
      <p:sp>
        <p:nvSpPr>
          <p:cNvPr id="2055"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screen"/>
          <a:stretch>
            <a:fillRect/>
          </a:stretch>
        </p:blipFill>
        <p:spPr bwMode="auto">
          <a:xfrm>
            <a:off x="5405862" y="1162603"/>
            <a:ext cx="6019331" cy="4529547"/>
          </a:xfrm>
          <a:prstGeom prst="rect">
            <a:avLst/>
          </a:prstGeom>
          <a:noFill/>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FB64-A111-2823-C7DD-8A7842129595}"/>
              </a:ext>
            </a:extLst>
          </p:cNvPr>
          <p:cNvSpPr>
            <a:spLocks noGrp="1"/>
          </p:cNvSpPr>
          <p:nvPr>
            <p:ph type="title"/>
          </p:nvPr>
        </p:nvSpPr>
        <p:spPr/>
        <p:txBody>
          <a:bodyPr/>
          <a:lstStyle/>
          <a:p>
            <a:r>
              <a:rPr lang="en-US" dirty="0"/>
              <a:t>Concept Bonus Density for Tract Size &amp; Additional Land Preservation</a:t>
            </a:r>
          </a:p>
        </p:txBody>
      </p:sp>
      <p:graphicFrame>
        <p:nvGraphicFramePr>
          <p:cNvPr id="4" name="Table 4">
            <a:extLst>
              <a:ext uri="{FF2B5EF4-FFF2-40B4-BE49-F238E27FC236}">
                <a16:creationId xmlns:a16="http://schemas.microsoft.com/office/drawing/2014/main" id="{AC56557F-7EE4-5FCC-75BD-D14424011F76}"/>
              </a:ext>
            </a:extLst>
          </p:cNvPr>
          <p:cNvGraphicFramePr>
            <a:graphicFrameLocks noGrp="1"/>
          </p:cNvGraphicFramePr>
          <p:nvPr>
            <p:ph idx="1"/>
            <p:extLst>
              <p:ext uri="{D42A27DB-BD31-4B8C-83A1-F6EECF244321}">
                <p14:modId xmlns:p14="http://schemas.microsoft.com/office/powerpoint/2010/main" val="4178087934"/>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09711958"/>
                    </a:ext>
                  </a:extLst>
                </a:gridCol>
                <a:gridCol w="5257800">
                  <a:extLst>
                    <a:ext uri="{9D8B030D-6E8A-4147-A177-3AD203B41FA5}">
                      <a16:colId xmlns:a16="http://schemas.microsoft.com/office/drawing/2014/main" val="842957281"/>
                    </a:ext>
                  </a:extLst>
                </a:gridCol>
              </a:tblGrid>
              <a:tr h="370840">
                <a:tc>
                  <a:txBody>
                    <a:bodyPr/>
                    <a:lstStyle/>
                    <a:p>
                      <a:pPr algn="ctr"/>
                      <a:r>
                        <a:rPr lang="en-US" dirty="0"/>
                        <a:t>Tract Size (proposed) *</a:t>
                      </a:r>
                    </a:p>
                  </a:txBody>
                  <a:tcPr/>
                </a:tc>
                <a:tc>
                  <a:txBody>
                    <a:bodyPr/>
                    <a:lstStyle/>
                    <a:p>
                      <a:pPr algn="ctr"/>
                      <a:r>
                        <a:rPr lang="en-US" dirty="0"/>
                        <a:t>Bonus Units (proposed)</a:t>
                      </a:r>
                    </a:p>
                  </a:txBody>
                  <a:tcPr/>
                </a:tc>
                <a:extLst>
                  <a:ext uri="{0D108BD9-81ED-4DB2-BD59-A6C34878D82A}">
                    <a16:rowId xmlns:a16="http://schemas.microsoft.com/office/drawing/2014/main" val="2988536291"/>
                  </a:ext>
                </a:extLst>
              </a:tr>
              <a:tr h="370840">
                <a:tc>
                  <a:txBody>
                    <a:bodyPr/>
                    <a:lstStyle/>
                    <a:p>
                      <a:pPr algn="ctr"/>
                      <a:r>
                        <a:rPr lang="en-US" dirty="0"/>
                        <a:t>&gt;25 acres</a:t>
                      </a:r>
                    </a:p>
                  </a:txBody>
                  <a:tcPr/>
                </a:tc>
                <a:tc>
                  <a:txBody>
                    <a:bodyPr/>
                    <a:lstStyle/>
                    <a:p>
                      <a:pPr algn="ctr" rtl="0" fontAlgn="ctr"/>
                      <a:r>
                        <a:rPr lang="en-US" sz="18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3663620185"/>
                  </a:ext>
                </a:extLst>
              </a:tr>
              <a:tr h="370840">
                <a:tc>
                  <a:txBody>
                    <a:bodyPr/>
                    <a:lstStyle/>
                    <a:p>
                      <a:pPr algn="ctr"/>
                      <a:r>
                        <a:rPr lang="en-US" dirty="0"/>
                        <a:t>&gt;50 acres</a:t>
                      </a:r>
                    </a:p>
                  </a:txBody>
                  <a:tcPr/>
                </a:tc>
                <a:tc>
                  <a:txBody>
                    <a:bodyPr/>
                    <a:lstStyle/>
                    <a:p>
                      <a:pPr algn="ctr" rtl="0" fontAlgn="ctr"/>
                      <a:r>
                        <a:rPr lang="en-US" sz="18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26294341"/>
                  </a:ext>
                </a:extLst>
              </a:tr>
              <a:tr h="370840">
                <a:tc>
                  <a:txBody>
                    <a:bodyPr/>
                    <a:lstStyle/>
                    <a:p>
                      <a:pPr algn="ctr"/>
                      <a:r>
                        <a:rPr lang="en-US" dirty="0"/>
                        <a:t>&gt;75 acres</a:t>
                      </a:r>
                    </a:p>
                  </a:txBody>
                  <a:tcPr/>
                </a:tc>
                <a:tc>
                  <a:txBody>
                    <a:bodyPr/>
                    <a:lstStyle/>
                    <a:p>
                      <a:pPr algn="ctr" rtl="0" fontAlgn="ctr"/>
                      <a:r>
                        <a:rPr lang="en-US" sz="18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1970021409"/>
                  </a:ext>
                </a:extLst>
              </a:tr>
              <a:tr h="370840">
                <a:tc>
                  <a:txBody>
                    <a:bodyPr/>
                    <a:lstStyle/>
                    <a:p>
                      <a:pPr algn="ctr"/>
                      <a:r>
                        <a:rPr lang="en-US" dirty="0"/>
                        <a:t>&gt;100 acres</a:t>
                      </a:r>
                    </a:p>
                  </a:txBody>
                  <a:tcPr/>
                </a:tc>
                <a:tc>
                  <a:txBody>
                    <a:bodyPr/>
                    <a:lstStyle/>
                    <a:p>
                      <a:pPr algn="ctr" rtl="0" fontAlgn="ctr"/>
                      <a:r>
                        <a:rPr lang="en-US" sz="18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450394562"/>
                  </a:ext>
                </a:extLst>
              </a:tr>
            </a:tbl>
          </a:graphicData>
        </a:graphic>
      </p:graphicFrame>
      <p:graphicFrame>
        <p:nvGraphicFramePr>
          <p:cNvPr id="5" name="Table 4">
            <a:extLst>
              <a:ext uri="{FF2B5EF4-FFF2-40B4-BE49-F238E27FC236}">
                <a16:creationId xmlns:a16="http://schemas.microsoft.com/office/drawing/2014/main" id="{3130A776-A365-D97C-EDE1-6353A1CA6E70}"/>
              </a:ext>
            </a:extLst>
          </p:cNvPr>
          <p:cNvGraphicFramePr>
            <a:graphicFrameLocks/>
          </p:cNvGraphicFramePr>
          <p:nvPr>
            <p:extLst>
              <p:ext uri="{D42A27DB-BD31-4B8C-83A1-F6EECF244321}">
                <p14:modId xmlns:p14="http://schemas.microsoft.com/office/powerpoint/2010/main" val="481709256"/>
              </p:ext>
            </p:extLst>
          </p:nvPr>
        </p:nvGraphicFramePr>
        <p:xfrm>
          <a:off x="838200" y="3930650"/>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09711958"/>
                    </a:ext>
                  </a:extLst>
                </a:gridCol>
                <a:gridCol w="5257800">
                  <a:extLst>
                    <a:ext uri="{9D8B030D-6E8A-4147-A177-3AD203B41FA5}">
                      <a16:colId xmlns:a16="http://schemas.microsoft.com/office/drawing/2014/main" val="842957281"/>
                    </a:ext>
                  </a:extLst>
                </a:gridCol>
              </a:tblGrid>
              <a:tr h="370840">
                <a:tc>
                  <a:txBody>
                    <a:bodyPr/>
                    <a:lstStyle/>
                    <a:p>
                      <a:pPr algn="ctr"/>
                      <a:r>
                        <a:rPr lang="en-US" dirty="0"/>
                        <a:t>Open Space Preserved (proposed)</a:t>
                      </a:r>
                    </a:p>
                  </a:txBody>
                  <a:tcPr/>
                </a:tc>
                <a:tc>
                  <a:txBody>
                    <a:bodyPr/>
                    <a:lstStyle/>
                    <a:p>
                      <a:pPr algn="ctr"/>
                      <a:r>
                        <a:rPr lang="en-US" dirty="0"/>
                        <a:t>Bonus Units (proposed)</a:t>
                      </a:r>
                    </a:p>
                  </a:txBody>
                  <a:tcPr/>
                </a:tc>
                <a:extLst>
                  <a:ext uri="{0D108BD9-81ED-4DB2-BD59-A6C34878D82A}">
                    <a16:rowId xmlns:a16="http://schemas.microsoft.com/office/drawing/2014/main" val="2988536291"/>
                  </a:ext>
                </a:extLst>
              </a:tr>
              <a:tr h="370840">
                <a:tc>
                  <a:txBody>
                    <a:bodyPr/>
                    <a:lstStyle/>
                    <a:p>
                      <a:pPr algn="ctr"/>
                      <a:r>
                        <a:rPr lang="en-US" dirty="0"/>
                        <a:t>30%</a:t>
                      </a:r>
                    </a:p>
                  </a:txBody>
                  <a:tcPr/>
                </a:tc>
                <a:tc>
                  <a:txBody>
                    <a:bodyPr/>
                    <a:lstStyle/>
                    <a:p>
                      <a:pPr algn="ctr" rtl="0" fontAlgn="ctr"/>
                      <a:r>
                        <a:rPr lang="en-US" sz="18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1642036090"/>
                  </a:ext>
                </a:extLst>
              </a:tr>
              <a:tr h="370840">
                <a:tc>
                  <a:txBody>
                    <a:bodyPr/>
                    <a:lstStyle/>
                    <a:p>
                      <a:pPr algn="ctr"/>
                      <a:r>
                        <a:rPr lang="en-US" dirty="0"/>
                        <a:t>40%</a:t>
                      </a:r>
                    </a:p>
                  </a:txBody>
                  <a:tcPr/>
                </a:tc>
                <a:tc>
                  <a:txBody>
                    <a:bodyPr/>
                    <a:lstStyle/>
                    <a:p>
                      <a:pPr algn="ctr" rtl="0" fontAlgn="ctr"/>
                      <a:r>
                        <a:rPr lang="en-US" sz="1800" b="0" i="0" u="none" strike="noStrike">
                          <a:solidFill>
                            <a:srgbClr val="000000"/>
                          </a:solidFill>
                          <a:effectLst/>
                          <a:latin typeface="Calibri" panose="020F0502020204030204" pitchFamily="34" charset="0"/>
                        </a:rPr>
                        <a:t>30%</a:t>
                      </a:r>
                    </a:p>
                  </a:txBody>
                  <a:tcPr marL="9525" marR="9525" marT="9525" marB="0" anchor="ctr"/>
                </a:tc>
                <a:extLst>
                  <a:ext uri="{0D108BD9-81ED-4DB2-BD59-A6C34878D82A}">
                    <a16:rowId xmlns:a16="http://schemas.microsoft.com/office/drawing/2014/main" val="3663620185"/>
                  </a:ext>
                </a:extLst>
              </a:tr>
              <a:tr h="370840">
                <a:tc>
                  <a:txBody>
                    <a:bodyPr/>
                    <a:lstStyle/>
                    <a:p>
                      <a:pPr algn="ctr"/>
                      <a:r>
                        <a:rPr lang="en-US" dirty="0"/>
                        <a:t>50%</a:t>
                      </a:r>
                    </a:p>
                  </a:txBody>
                  <a:tcPr/>
                </a:tc>
                <a:tc>
                  <a:txBody>
                    <a:bodyPr/>
                    <a:lstStyle/>
                    <a:p>
                      <a:pPr algn="ctr" rtl="0" fontAlgn="ctr"/>
                      <a:r>
                        <a:rPr lang="en-US" sz="18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126294341"/>
                  </a:ext>
                </a:extLst>
              </a:tr>
              <a:tr h="370840">
                <a:tc>
                  <a:txBody>
                    <a:bodyPr/>
                    <a:lstStyle/>
                    <a:p>
                      <a:pPr algn="ctr"/>
                      <a:r>
                        <a:rPr lang="en-US" dirty="0"/>
                        <a:t>60%</a:t>
                      </a:r>
                    </a:p>
                  </a:txBody>
                  <a:tcPr/>
                </a:tc>
                <a:tc>
                  <a:txBody>
                    <a:bodyPr/>
                    <a:lstStyle/>
                    <a:p>
                      <a:pPr algn="ctr" rtl="0" fontAlgn="ctr"/>
                      <a:r>
                        <a:rPr lang="en-US" sz="18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970021409"/>
                  </a:ext>
                </a:extLst>
              </a:tr>
            </a:tbl>
          </a:graphicData>
        </a:graphic>
      </p:graphicFrame>
      <p:sp>
        <p:nvSpPr>
          <p:cNvPr id="6" name="TextBox 5">
            <a:extLst>
              <a:ext uri="{FF2B5EF4-FFF2-40B4-BE49-F238E27FC236}">
                <a16:creationId xmlns:a16="http://schemas.microsoft.com/office/drawing/2014/main" id="{07FD9393-4F4F-A6E9-FFA3-7AC9B96C8CD2}"/>
              </a:ext>
            </a:extLst>
          </p:cNvPr>
          <p:cNvSpPr txBox="1"/>
          <p:nvPr/>
        </p:nvSpPr>
        <p:spPr>
          <a:xfrm>
            <a:off x="749299" y="5934670"/>
            <a:ext cx="3832225" cy="369332"/>
          </a:xfrm>
          <a:prstGeom prst="rect">
            <a:avLst/>
          </a:prstGeom>
          <a:noFill/>
        </p:spPr>
        <p:txBody>
          <a:bodyPr wrap="square" rtlCol="0">
            <a:spAutoFit/>
          </a:bodyPr>
          <a:lstStyle/>
          <a:p>
            <a:r>
              <a:rPr lang="en-US" dirty="0"/>
              <a:t>*Bonus based on overall tract acreage. </a:t>
            </a:r>
          </a:p>
        </p:txBody>
      </p:sp>
    </p:spTree>
    <p:extLst>
      <p:ext uri="{BB962C8B-B14F-4D97-AF65-F5344CB8AC3E}">
        <p14:creationId xmlns:p14="http://schemas.microsoft.com/office/powerpoint/2010/main" val="368384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7C7F-28DA-453C-87B0-0B782B350F79}"/>
              </a:ext>
            </a:extLst>
          </p:cNvPr>
          <p:cNvSpPr>
            <a:spLocks noGrp="1"/>
          </p:cNvSpPr>
          <p:nvPr>
            <p:ph type="title"/>
          </p:nvPr>
        </p:nvSpPr>
        <p:spPr/>
        <p:txBody>
          <a:bodyPr/>
          <a:lstStyle/>
          <a:p>
            <a:r>
              <a:rPr lang="en-US" dirty="0"/>
              <a:t>Buildout/Yield Example: 100-acre parcel</a:t>
            </a:r>
          </a:p>
        </p:txBody>
      </p:sp>
      <p:sp>
        <p:nvSpPr>
          <p:cNvPr id="3" name="Content Placeholder 2">
            <a:extLst>
              <a:ext uri="{FF2B5EF4-FFF2-40B4-BE49-F238E27FC236}">
                <a16:creationId xmlns:a16="http://schemas.microsoft.com/office/drawing/2014/main" id="{21E009AB-3D3F-93BA-A164-5EE211FCABEA}"/>
              </a:ext>
            </a:extLst>
          </p:cNvPr>
          <p:cNvSpPr>
            <a:spLocks noGrp="1"/>
          </p:cNvSpPr>
          <p:nvPr>
            <p:ph idx="1"/>
          </p:nvPr>
        </p:nvSpPr>
        <p:spPr>
          <a:xfrm>
            <a:off x="1168400" y="1607344"/>
            <a:ext cx="10426700" cy="1504156"/>
          </a:xfrm>
        </p:spPr>
        <p:txBody>
          <a:bodyPr>
            <a:normAutofit fontScale="77500" lnSpcReduction="20000"/>
          </a:bodyPr>
          <a:lstStyle/>
          <a:p>
            <a:r>
              <a:rPr lang="en-US" dirty="0"/>
              <a:t>Assumptions: 20% of tract set aside for infrastructure such as roads, sidewalks, stormwater management, etc. 10% for clustering</a:t>
            </a:r>
          </a:p>
          <a:p>
            <a:r>
              <a:rPr lang="en-US" dirty="0"/>
              <a:t>Additional consideration will be given to inclusion of stormwater management facilities in open space calculations, increasing the potential number of dwelling units</a:t>
            </a:r>
          </a:p>
        </p:txBody>
      </p:sp>
      <p:graphicFrame>
        <p:nvGraphicFramePr>
          <p:cNvPr id="5" name="Table 5">
            <a:extLst>
              <a:ext uri="{FF2B5EF4-FFF2-40B4-BE49-F238E27FC236}">
                <a16:creationId xmlns:a16="http://schemas.microsoft.com/office/drawing/2014/main" id="{B782DC06-F98F-CE67-837A-08AEF0E7FE96}"/>
              </a:ext>
            </a:extLst>
          </p:cNvPr>
          <p:cNvGraphicFramePr>
            <a:graphicFrameLocks noGrp="1"/>
          </p:cNvGraphicFramePr>
          <p:nvPr>
            <p:extLst>
              <p:ext uri="{D42A27DB-BD31-4B8C-83A1-F6EECF244321}">
                <p14:modId xmlns:p14="http://schemas.microsoft.com/office/powerpoint/2010/main" val="3322332182"/>
              </p:ext>
            </p:extLst>
          </p:nvPr>
        </p:nvGraphicFramePr>
        <p:xfrm>
          <a:off x="292100" y="3429000"/>
          <a:ext cx="11734801" cy="1483360"/>
        </p:xfrm>
        <a:graphic>
          <a:graphicData uri="http://schemas.openxmlformats.org/drawingml/2006/table">
            <a:tbl>
              <a:tblPr firstRow="1" bandRow="1">
                <a:tableStyleId>{5C22544A-7EE6-4342-B048-85BDC9FD1C3A}</a:tableStyleId>
              </a:tblPr>
              <a:tblGrid>
                <a:gridCol w="3269864">
                  <a:extLst>
                    <a:ext uri="{9D8B030D-6E8A-4147-A177-3AD203B41FA5}">
                      <a16:colId xmlns:a16="http://schemas.microsoft.com/office/drawing/2014/main" val="2065645496"/>
                    </a:ext>
                  </a:extLst>
                </a:gridCol>
                <a:gridCol w="2589060">
                  <a:extLst>
                    <a:ext uri="{9D8B030D-6E8A-4147-A177-3AD203B41FA5}">
                      <a16:colId xmlns:a16="http://schemas.microsoft.com/office/drawing/2014/main" val="1697389085"/>
                    </a:ext>
                  </a:extLst>
                </a:gridCol>
                <a:gridCol w="2348954">
                  <a:extLst>
                    <a:ext uri="{9D8B030D-6E8A-4147-A177-3AD203B41FA5}">
                      <a16:colId xmlns:a16="http://schemas.microsoft.com/office/drawing/2014/main" val="660452828"/>
                    </a:ext>
                  </a:extLst>
                </a:gridCol>
                <a:gridCol w="3526923">
                  <a:extLst>
                    <a:ext uri="{9D8B030D-6E8A-4147-A177-3AD203B41FA5}">
                      <a16:colId xmlns:a16="http://schemas.microsoft.com/office/drawing/2014/main" val="2343854048"/>
                    </a:ext>
                  </a:extLst>
                </a:gridCol>
              </a:tblGrid>
              <a:tr h="370840">
                <a:tc>
                  <a:txBody>
                    <a:bodyPr/>
                    <a:lstStyle/>
                    <a:p>
                      <a:r>
                        <a:rPr lang="en-US" dirty="0"/>
                        <a:t>Regulation</a:t>
                      </a:r>
                    </a:p>
                  </a:txBody>
                  <a:tcPr/>
                </a:tc>
                <a:tc>
                  <a:txBody>
                    <a:bodyPr/>
                    <a:lstStyle/>
                    <a:p>
                      <a:r>
                        <a:rPr lang="en-US" dirty="0"/>
                        <a:t>Density</a:t>
                      </a:r>
                    </a:p>
                  </a:txBody>
                  <a:tcPr/>
                </a:tc>
                <a:tc>
                  <a:txBody>
                    <a:bodyPr/>
                    <a:lstStyle/>
                    <a:p>
                      <a:r>
                        <a:rPr lang="en-US" dirty="0"/>
                        <a:t>Total Number of Units</a:t>
                      </a:r>
                    </a:p>
                  </a:txBody>
                  <a:tcPr/>
                </a:tc>
                <a:tc>
                  <a:txBody>
                    <a:bodyPr/>
                    <a:lstStyle/>
                    <a:p>
                      <a:r>
                        <a:rPr lang="en-US" dirty="0"/>
                        <a:t>Preserved Land</a:t>
                      </a:r>
                    </a:p>
                  </a:txBody>
                  <a:tcPr/>
                </a:tc>
                <a:extLst>
                  <a:ext uri="{0D108BD9-81ED-4DB2-BD59-A6C34878D82A}">
                    <a16:rowId xmlns:a16="http://schemas.microsoft.com/office/drawing/2014/main" val="1103256631"/>
                  </a:ext>
                </a:extLst>
              </a:tr>
              <a:tr h="370840">
                <a:tc>
                  <a:txBody>
                    <a:bodyPr/>
                    <a:lstStyle/>
                    <a:p>
                      <a:r>
                        <a:rPr lang="en-US" dirty="0"/>
                        <a:t>Current Zoning (TDR)</a:t>
                      </a:r>
                    </a:p>
                  </a:txBody>
                  <a:tcPr/>
                </a:tc>
                <a:tc>
                  <a:txBody>
                    <a:bodyPr/>
                    <a:lstStyle/>
                    <a:p>
                      <a:r>
                        <a:rPr lang="en-US" dirty="0"/>
                        <a:t>1 unit per 15 acres</a:t>
                      </a:r>
                    </a:p>
                  </a:txBody>
                  <a:tcPr/>
                </a:tc>
                <a:tc>
                  <a:txBody>
                    <a:bodyPr/>
                    <a:lstStyle/>
                    <a:p>
                      <a:r>
                        <a:rPr lang="en-US" dirty="0"/>
                        <a:t>6 units</a:t>
                      </a:r>
                    </a:p>
                  </a:txBody>
                  <a:tcPr/>
                </a:tc>
                <a:tc>
                  <a:txBody>
                    <a:bodyPr/>
                    <a:lstStyle/>
                    <a:p>
                      <a:r>
                        <a:rPr lang="en-US" dirty="0"/>
                        <a:t>0 acres</a:t>
                      </a:r>
                    </a:p>
                  </a:txBody>
                  <a:tcPr/>
                </a:tc>
                <a:extLst>
                  <a:ext uri="{0D108BD9-81ED-4DB2-BD59-A6C34878D82A}">
                    <a16:rowId xmlns:a16="http://schemas.microsoft.com/office/drawing/2014/main" val="225189107"/>
                  </a:ext>
                </a:extLst>
              </a:tr>
              <a:tr h="370840">
                <a:tc>
                  <a:txBody>
                    <a:bodyPr/>
                    <a:lstStyle/>
                    <a:p>
                      <a:r>
                        <a:rPr lang="en-US" dirty="0"/>
                        <a:t>5A with Clustering (1 unit/3 ac.)</a:t>
                      </a:r>
                    </a:p>
                  </a:txBody>
                  <a:tcPr/>
                </a:tc>
                <a:tc>
                  <a:txBody>
                    <a:bodyPr/>
                    <a:lstStyle/>
                    <a:p>
                      <a:r>
                        <a:rPr lang="en-US" dirty="0"/>
                        <a:t>1 unit per 3 acres</a:t>
                      </a:r>
                    </a:p>
                  </a:txBody>
                  <a:tcPr/>
                </a:tc>
                <a:tc>
                  <a:txBody>
                    <a:bodyPr/>
                    <a:lstStyle/>
                    <a:p>
                      <a:r>
                        <a:rPr lang="en-US" dirty="0"/>
                        <a:t>22-31 units </a:t>
                      </a:r>
                    </a:p>
                  </a:txBody>
                  <a:tcPr/>
                </a:tc>
                <a:tc>
                  <a:txBody>
                    <a:bodyPr/>
                    <a:lstStyle/>
                    <a:p>
                      <a:r>
                        <a:rPr lang="en-US" dirty="0"/>
                        <a:t>30-60% of overall tract</a:t>
                      </a:r>
                    </a:p>
                  </a:txBody>
                  <a:tcPr/>
                </a:tc>
                <a:extLst>
                  <a:ext uri="{0D108BD9-81ED-4DB2-BD59-A6C34878D82A}">
                    <a16:rowId xmlns:a16="http://schemas.microsoft.com/office/drawing/2014/main" val="3358643315"/>
                  </a:ext>
                </a:extLst>
              </a:tr>
              <a:tr h="370840">
                <a:tc>
                  <a:txBody>
                    <a:bodyPr/>
                    <a:lstStyle/>
                    <a:p>
                      <a:r>
                        <a:rPr lang="en-US" dirty="0"/>
                        <a:t>R-1 zoning (1 unit/2 ac.)</a:t>
                      </a:r>
                    </a:p>
                  </a:txBody>
                  <a:tcPr/>
                </a:tc>
                <a:tc>
                  <a:txBody>
                    <a:bodyPr/>
                    <a:lstStyle/>
                    <a:p>
                      <a:r>
                        <a:rPr lang="en-US" dirty="0"/>
                        <a:t>1 unit per 2 acres</a:t>
                      </a:r>
                    </a:p>
                  </a:txBody>
                  <a:tcPr/>
                </a:tc>
                <a:tc>
                  <a:txBody>
                    <a:bodyPr/>
                    <a:lstStyle/>
                    <a:p>
                      <a:r>
                        <a:rPr lang="en-US" dirty="0"/>
                        <a:t>40 units</a:t>
                      </a:r>
                    </a:p>
                  </a:txBody>
                  <a:tcPr/>
                </a:tc>
                <a:tc>
                  <a:txBody>
                    <a:bodyPr/>
                    <a:lstStyle/>
                    <a:p>
                      <a:r>
                        <a:rPr lang="en-US" dirty="0"/>
                        <a:t>0 acres</a:t>
                      </a:r>
                    </a:p>
                  </a:txBody>
                  <a:tcPr/>
                </a:tc>
                <a:extLst>
                  <a:ext uri="{0D108BD9-81ED-4DB2-BD59-A6C34878D82A}">
                    <a16:rowId xmlns:a16="http://schemas.microsoft.com/office/drawing/2014/main" val="53297360"/>
                  </a:ext>
                </a:extLst>
              </a:tr>
            </a:tbl>
          </a:graphicData>
        </a:graphic>
      </p:graphicFrame>
    </p:spTree>
    <p:extLst>
      <p:ext uri="{BB962C8B-B14F-4D97-AF65-F5344CB8AC3E}">
        <p14:creationId xmlns:p14="http://schemas.microsoft.com/office/powerpoint/2010/main" val="281859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689</Words>
  <Application>Microsoft Office PowerPoint</Application>
  <PresentationFormat>Widescreen</PresentationFormat>
  <Paragraphs>106</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Master Plan Re-Examination </vt:lpstr>
      <vt:lpstr>Table of Contents</vt:lpstr>
      <vt:lpstr>Master Plan Re-examination</vt:lpstr>
      <vt:lpstr>Basic Rezoning Process</vt:lpstr>
      <vt:lpstr>Clustering: A New Tool for Guiding Growth</vt:lpstr>
      <vt:lpstr>Conventional Development</vt:lpstr>
      <vt:lpstr>Contiguous Cluster Development</vt:lpstr>
      <vt:lpstr>Concept Bonus Density for Tract Size &amp; Additional Land Preservation</vt:lpstr>
      <vt:lpstr>Buildout/Yield Example: 100-acre parcel</vt:lpstr>
      <vt:lpstr>Existing Zoning</vt:lpstr>
      <vt:lpstr>Rezoning Recommendations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Elimination of TDR</dc:title>
  <dc:creator>Michael Davis</dc:creator>
  <cp:lastModifiedBy>Jane DiBella</cp:lastModifiedBy>
  <cp:revision>4</cp:revision>
  <dcterms:created xsi:type="dcterms:W3CDTF">2022-09-28T13:30:20Z</dcterms:created>
  <dcterms:modified xsi:type="dcterms:W3CDTF">2022-10-19T14:40:20Z</dcterms:modified>
</cp:coreProperties>
</file>